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22"/>
  </p:notesMasterIdLst>
  <p:handoutMasterIdLst>
    <p:handoutMasterId r:id="rId323"/>
  </p:handoutMasterIdLst>
  <p:sldIdLst>
    <p:sldId id="256" r:id="rId3"/>
    <p:sldId id="297" r:id="rId4"/>
    <p:sldId id="533" r:id="rId5"/>
    <p:sldId id="534" r:id="rId6"/>
    <p:sldId id="535" r:id="rId7"/>
    <p:sldId id="536" r:id="rId8"/>
    <p:sldId id="537" r:id="rId9"/>
    <p:sldId id="538" r:id="rId10"/>
    <p:sldId id="539" r:id="rId11"/>
    <p:sldId id="540" r:id="rId12"/>
    <p:sldId id="541" r:id="rId13"/>
    <p:sldId id="542" r:id="rId14"/>
    <p:sldId id="543" r:id="rId15"/>
    <p:sldId id="544" r:id="rId16"/>
    <p:sldId id="545" r:id="rId17"/>
    <p:sldId id="546" r:id="rId18"/>
    <p:sldId id="547" r:id="rId19"/>
    <p:sldId id="548" r:id="rId20"/>
    <p:sldId id="549" r:id="rId21"/>
    <p:sldId id="550" r:id="rId22"/>
    <p:sldId id="551" r:id="rId23"/>
    <p:sldId id="552" r:id="rId24"/>
    <p:sldId id="553" r:id="rId25"/>
    <p:sldId id="554" r:id="rId26"/>
    <p:sldId id="555" r:id="rId27"/>
    <p:sldId id="556" r:id="rId28"/>
    <p:sldId id="557" r:id="rId29"/>
    <p:sldId id="558" r:id="rId30"/>
    <p:sldId id="559" r:id="rId31"/>
    <p:sldId id="560" r:id="rId32"/>
    <p:sldId id="561" r:id="rId33"/>
    <p:sldId id="562" r:id="rId34"/>
    <p:sldId id="563" r:id="rId35"/>
    <p:sldId id="564" r:id="rId36"/>
    <p:sldId id="565" r:id="rId37"/>
    <p:sldId id="566" r:id="rId38"/>
    <p:sldId id="567" r:id="rId39"/>
    <p:sldId id="568" r:id="rId40"/>
    <p:sldId id="569" r:id="rId41"/>
    <p:sldId id="570" r:id="rId42"/>
    <p:sldId id="571" r:id="rId43"/>
    <p:sldId id="572" r:id="rId44"/>
    <p:sldId id="573" r:id="rId45"/>
    <p:sldId id="574" r:id="rId46"/>
    <p:sldId id="575" r:id="rId47"/>
    <p:sldId id="576" r:id="rId48"/>
    <p:sldId id="577" r:id="rId49"/>
    <p:sldId id="578" r:id="rId50"/>
    <p:sldId id="579" r:id="rId51"/>
    <p:sldId id="580" r:id="rId52"/>
    <p:sldId id="581" r:id="rId53"/>
    <p:sldId id="582" r:id="rId54"/>
    <p:sldId id="583" r:id="rId55"/>
    <p:sldId id="584" r:id="rId56"/>
    <p:sldId id="585" r:id="rId57"/>
    <p:sldId id="586" r:id="rId58"/>
    <p:sldId id="587" r:id="rId59"/>
    <p:sldId id="588" r:id="rId60"/>
    <p:sldId id="589" r:id="rId61"/>
    <p:sldId id="590" r:id="rId62"/>
    <p:sldId id="591" r:id="rId63"/>
    <p:sldId id="592" r:id="rId64"/>
    <p:sldId id="593" r:id="rId65"/>
    <p:sldId id="594" r:id="rId66"/>
    <p:sldId id="595" r:id="rId67"/>
    <p:sldId id="596" r:id="rId68"/>
    <p:sldId id="597" r:id="rId69"/>
    <p:sldId id="598" r:id="rId70"/>
    <p:sldId id="599" r:id="rId71"/>
    <p:sldId id="600" r:id="rId72"/>
    <p:sldId id="601" r:id="rId73"/>
    <p:sldId id="602" r:id="rId74"/>
    <p:sldId id="603" r:id="rId75"/>
    <p:sldId id="310" r:id="rId76"/>
    <p:sldId id="604" r:id="rId77"/>
    <p:sldId id="605" r:id="rId78"/>
    <p:sldId id="606" r:id="rId79"/>
    <p:sldId id="607" r:id="rId80"/>
    <p:sldId id="608" r:id="rId81"/>
    <p:sldId id="609" r:id="rId82"/>
    <p:sldId id="610" r:id="rId83"/>
    <p:sldId id="611" r:id="rId84"/>
    <p:sldId id="612" r:id="rId85"/>
    <p:sldId id="613" r:id="rId86"/>
    <p:sldId id="614" r:id="rId87"/>
    <p:sldId id="615" r:id="rId88"/>
    <p:sldId id="616" r:id="rId89"/>
    <p:sldId id="617" r:id="rId90"/>
    <p:sldId id="618" r:id="rId91"/>
    <p:sldId id="619" r:id="rId92"/>
    <p:sldId id="620" r:id="rId93"/>
    <p:sldId id="621" r:id="rId94"/>
    <p:sldId id="622" r:id="rId95"/>
    <p:sldId id="623" r:id="rId96"/>
    <p:sldId id="624" r:id="rId97"/>
    <p:sldId id="625" r:id="rId98"/>
    <p:sldId id="626" r:id="rId99"/>
    <p:sldId id="627" r:id="rId100"/>
    <p:sldId id="628" r:id="rId101"/>
    <p:sldId id="629" r:id="rId102"/>
    <p:sldId id="630" r:id="rId103"/>
    <p:sldId id="631" r:id="rId104"/>
    <p:sldId id="632" r:id="rId105"/>
    <p:sldId id="633" r:id="rId106"/>
    <p:sldId id="634" r:id="rId107"/>
    <p:sldId id="635" r:id="rId108"/>
    <p:sldId id="636" r:id="rId109"/>
    <p:sldId id="637" r:id="rId110"/>
    <p:sldId id="638" r:id="rId111"/>
    <p:sldId id="311" r:id="rId112"/>
    <p:sldId id="639" r:id="rId113"/>
    <p:sldId id="640" r:id="rId114"/>
    <p:sldId id="641" r:id="rId115"/>
    <p:sldId id="642" r:id="rId116"/>
    <p:sldId id="643" r:id="rId117"/>
    <p:sldId id="644" r:id="rId118"/>
    <p:sldId id="645" r:id="rId119"/>
    <p:sldId id="646" r:id="rId120"/>
    <p:sldId id="647" r:id="rId121"/>
    <p:sldId id="648" r:id="rId122"/>
    <p:sldId id="649" r:id="rId123"/>
    <p:sldId id="650" r:id="rId124"/>
    <p:sldId id="651" r:id="rId125"/>
    <p:sldId id="652" r:id="rId126"/>
    <p:sldId id="653" r:id="rId127"/>
    <p:sldId id="654" r:id="rId128"/>
    <p:sldId id="655" r:id="rId129"/>
    <p:sldId id="656" r:id="rId130"/>
    <p:sldId id="657" r:id="rId131"/>
    <p:sldId id="658" r:id="rId132"/>
    <p:sldId id="659" r:id="rId133"/>
    <p:sldId id="660" r:id="rId134"/>
    <p:sldId id="661" r:id="rId135"/>
    <p:sldId id="662" r:id="rId136"/>
    <p:sldId id="663" r:id="rId137"/>
    <p:sldId id="664" r:id="rId138"/>
    <p:sldId id="665" r:id="rId139"/>
    <p:sldId id="666" r:id="rId140"/>
    <p:sldId id="667" r:id="rId141"/>
    <p:sldId id="668" r:id="rId142"/>
    <p:sldId id="669" r:id="rId143"/>
    <p:sldId id="670" r:id="rId144"/>
    <p:sldId id="671" r:id="rId145"/>
    <p:sldId id="672" r:id="rId146"/>
    <p:sldId id="673" r:id="rId147"/>
    <p:sldId id="674" r:id="rId148"/>
    <p:sldId id="675" r:id="rId149"/>
    <p:sldId id="676" r:id="rId150"/>
    <p:sldId id="677" r:id="rId151"/>
    <p:sldId id="678" r:id="rId152"/>
    <p:sldId id="679" r:id="rId153"/>
    <p:sldId id="680" r:id="rId154"/>
    <p:sldId id="681" r:id="rId155"/>
    <p:sldId id="682" r:id="rId156"/>
    <p:sldId id="683" r:id="rId157"/>
    <p:sldId id="684" r:id="rId158"/>
    <p:sldId id="685" r:id="rId159"/>
    <p:sldId id="686" r:id="rId160"/>
    <p:sldId id="687" r:id="rId161"/>
    <p:sldId id="688" r:id="rId162"/>
    <p:sldId id="689" r:id="rId163"/>
    <p:sldId id="690" r:id="rId164"/>
    <p:sldId id="691" r:id="rId165"/>
    <p:sldId id="692" r:id="rId166"/>
    <p:sldId id="693" r:id="rId167"/>
    <p:sldId id="694" r:id="rId168"/>
    <p:sldId id="695" r:id="rId169"/>
    <p:sldId id="696" r:id="rId170"/>
    <p:sldId id="697" r:id="rId171"/>
    <p:sldId id="312" r:id="rId172"/>
    <p:sldId id="707" r:id="rId173"/>
    <p:sldId id="708" r:id="rId174"/>
    <p:sldId id="709" r:id="rId175"/>
    <p:sldId id="710" r:id="rId176"/>
    <p:sldId id="711" r:id="rId177"/>
    <p:sldId id="712" r:id="rId178"/>
    <p:sldId id="713" r:id="rId179"/>
    <p:sldId id="714" r:id="rId180"/>
    <p:sldId id="715" r:id="rId181"/>
    <p:sldId id="716" r:id="rId182"/>
    <p:sldId id="717" r:id="rId183"/>
    <p:sldId id="718" r:id="rId184"/>
    <p:sldId id="719" r:id="rId185"/>
    <p:sldId id="720" r:id="rId186"/>
    <p:sldId id="721" r:id="rId187"/>
    <p:sldId id="698" r:id="rId188"/>
    <p:sldId id="699" r:id="rId189"/>
    <p:sldId id="700" r:id="rId190"/>
    <p:sldId id="701" r:id="rId191"/>
    <p:sldId id="702" r:id="rId192"/>
    <p:sldId id="703" r:id="rId193"/>
    <p:sldId id="704" r:id="rId194"/>
    <p:sldId id="705" r:id="rId195"/>
    <p:sldId id="706" r:id="rId196"/>
    <p:sldId id="722" r:id="rId197"/>
    <p:sldId id="723" r:id="rId198"/>
    <p:sldId id="724" r:id="rId199"/>
    <p:sldId id="725" r:id="rId200"/>
    <p:sldId id="726" r:id="rId201"/>
    <p:sldId id="727" r:id="rId202"/>
    <p:sldId id="728" r:id="rId203"/>
    <p:sldId id="729" r:id="rId204"/>
    <p:sldId id="730" r:id="rId205"/>
    <p:sldId id="731" r:id="rId206"/>
    <p:sldId id="732" r:id="rId207"/>
    <p:sldId id="733" r:id="rId208"/>
    <p:sldId id="734" r:id="rId209"/>
    <p:sldId id="735" r:id="rId210"/>
    <p:sldId id="736" r:id="rId211"/>
    <p:sldId id="737" r:id="rId212"/>
    <p:sldId id="738" r:id="rId213"/>
    <p:sldId id="739" r:id="rId214"/>
    <p:sldId id="740" r:id="rId215"/>
    <p:sldId id="741" r:id="rId216"/>
    <p:sldId id="313" r:id="rId217"/>
    <p:sldId id="742" r:id="rId218"/>
    <p:sldId id="743" r:id="rId219"/>
    <p:sldId id="744" r:id="rId220"/>
    <p:sldId id="745" r:id="rId221"/>
    <p:sldId id="746" r:id="rId222"/>
    <p:sldId id="747" r:id="rId223"/>
    <p:sldId id="748" r:id="rId224"/>
    <p:sldId id="749" r:id="rId225"/>
    <p:sldId id="750" r:id="rId226"/>
    <p:sldId id="751" r:id="rId227"/>
    <p:sldId id="752" r:id="rId228"/>
    <p:sldId id="753" r:id="rId229"/>
    <p:sldId id="754" r:id="rId230"/>
    <p:sldId id="755" r:id="rId231"/>
    <p:sldId id="756" r:id="rId232"/>
    <p:sldId id="757" r:id="rId233"/>
    <p:sldId id="758" r:id="rId234"/>
    <p:sldId id="759" r:id="rId235"/>
    <p:sldId id="760" r:id="rId236"/>
    <p:sldId id="761" r:id="rId237"/>
    <p:sldId id="762" r:id="rId238"/>
    <p:sldId id="763" r:id="rId239"/>
    <p:sldId id="764" r:id="rId240"/>
    <p:sldId id="765" r:id="rId241"/>
    <p:sldId id="766" r:id="rId242"/>
    <p:sldId id="767" r:id="rId243"/>
    <p:sldId id="768" r:id="rId244"/>
    <p:sldId id="389" r:id="rId245"/>
    <p:sldId id="513" r:id="rId246"/>
    <p:sldId id="390" r:id="rId247"/>
    <p:sldId id="514" r:id="rId248"/>
    <p:sldId id="784" r:id="rId249"/>
    <p:sldId id="391" r:id="rId250"/>
    <p:sldId id="515" r:id="rId251"/>
    <p:sldId id="785" r:id="rId252"/>
    <p:sldId id="392" r:id="rId253"/>
    <p:sldId id="516" r:id="rId254"/>
    <p:sldId id="393" r:id="rId255"/>
    <p:sldId id="786" r:id="rId256"/>
    <p:sldId id="517" r:id="rId257"/>
    <p:sldId id="806" r:id="rId258"/>
    <p:sldId id="807" r:id="rId259"/>
    <p:sldId id="808" r:id="rId260"/>
    <p:sldId id="809" r:id="rId261"/>
    <p:sldId id="394" r:id="rId262"/>
    <p:sldId id="773" r:id="rId263"/>
    <p:sldId id="518" r:id="rId264"/>
    <p:sldId id="395" r:id="rId265"/>
    <p:sldId id="519" r:id="rId266"/>
    <p:sldId id="772" r:id="rId267"/>
    <p:sldId id="396" r:id="rId268"/>
    <p:sldId id="771" r:id="rId269"/>
    <p:sldId id="770" r:id="rId270"/>
    <p:sldId id="397" r:id="rId271"/>
    <p:sldId id="521" r:id="rId272"/>
    <p:sldId id="769" r:id="rId273"/>
    <p:sldId id="314" r:id="rId274"/>
    <p:sldId id="398" r:id="rId275"/>
    <p:sldId id="774" r:id="rId276"/>
    <p:sldId id="522" r:id="rId277"/>
    <p:sldId id="399" r:id="rId278"/>
    <p:sldId id="523" r:id="rId279"/>
    <p:sldId id="400" r:id="rId280"/>
    <p:sldId id="524" r:id="rId281"/>
    <p:sldId id="775" r:id="rId282"/>
    <p:sldId id="401" r:id="rId283"/>
    <p:sldId id="525" r:id="rId284"/>
    <p:sldId id="776" r:id="rId285"/>
    <p:sldId id="402" r:id="rId286"/>
    <p:sldId id="526" r:id="rId287"/>
    <p:sldId id="403" r:id="rId288"/>
    <p:sldId id="527" r:id="rId289"/>
    <p:sldId id="787" r:id="rId290"/>
    <p:sldId id="404" r:id="rId291"/>
    <p:sldId id="788" r:id="rId292"/>
    <p:sldId id="528" r:id="rId293"/>
    <p:sldId id="405" r:id="rId294"/>
    <p:sldId id="529" r:id="rId295"/>
    <p:sldId id="530" r:id="rId296"/>
    <p:sldId id="531" r:id="rId297"/>
    <p:sldId id="777" r:id="rId298"/>
    <p:sldId id="790" r:id="rId299"/>
    <p:sldId id="789" r:id="rId300"/>
    <p:sldId id="778" r:id="rId301"/>
    <p:sldId id="791" r:id="rId302"/>
    <p:sldId id="792" r:id="rId303"/>
    <p:sldId id="793" r:id="rId304"/>
    <p:sldId id="794" r:id="rId305"/>
    <p:sldId id="795" r:id="rId306"/>
    <p:sldId id="780" r:id="rId307"/>
    <p:sldId id="802" r:id="rId308"/>
    <p:sldId id="803" r:id="rId309"/>
    <p:sldId id="781" r:id="rId310"/>
    <p:sldId id="799" r:id="rId311"/>
    <p:sldId id="800" r:id="rId312"/>
    <p:sldId id="801" r:id="rId313"/>
    <p:sldId id="782" r:id="rId314"/>
    <p:sldId id="796" r:id="rId315"/>
    <p:sldId id="797" r:id="rId316"/>
    <p:sldId id="798" r:id="rId317"/>
    <p:sldId id="783" r:id="rId318"/>
    <p:sldId id="804" r:id="rId319"/>
    <p:sldId id="805" r:id="rId320"/>
    <p:sldId id="309" r:id="rId3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99" Type="http://schemas.openxmlformats.org/officeDocument/2006/relationships/slide" Target="slides/slide297.xml"/><Relationship Id="rId303" Type="http://schemas.openxmlformats.org/officeDocument/2006/relationships/slide" Target="slides/slide30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324" Type="http://schemas.openxmlformats.org/officeDocument/2006/relationships/presProps" Target="presProps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68" Type="http://schemas.openxmlformats.org/officeDocument/2006/relationships/slide" Target="slides/slide266.xml"/><Relationship Id="rId289" Type="http://schemas.openxmlformats.org/officeDocument/2006/relationships/slide" Target="slides/slide287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314" Type="http://schemas.openxmlformats.org/officeDocument/2006/relationships/slide" Target="slides/slide312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79" Type="http://schemas.openxmlformats.org/officeDocument/2006/relationships/slide" Target="slides/slide277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290" Type="http://schemas.openxmlformats.org/officeDocument/2006/relationships/slide" Target="slides/slide288.xml"/><Relationship Id="rId304" Type="http://schemas.openxmlformats.org/officeDocument/2006/relationships/slide" Target="slides/slide302.xml"/><Relationship Id="rId325" Type="http://schemas.openxmlformats.org/officeDocument/2006/relationships/viewProps" Target="viewProps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269" Type="http://schemas.openxmlformats.org/officeDocument/2006/relationships/slide" Target="slides/slide267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315" Type="http://schemas.openxmlformats.org/officeDocument/2006/relationships/slide" Target="slides/slide313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291" Type="http://schemas.openxmlformats.org/officeDocument/2006/relationships/slide" Target="slides/slide289.xml"/><Relationship Id="rId305" Type="http://schemas.openxmlformats.org/officeDocument/2006/relationships/slide" Target="slides/slide303.xml"/><Relationship Id="rId326" Type="http://schemas.openxmlformats.org/officeDocument/2006/relationships/theme" Target="theme/theme1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281" Type="http://schemas.openxmlformats.org/officeDocument/2006/relationships/slide" Target="slides/slide279.xml"/><Relationship Id="rId316" Type="http://schemas.openxmlformats.org/officeDocument/2006/relationships/slide" Target="slides/slide314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39" Type="http://schemas.openxmlformats.org/officeDocument/2006/relationships/slide" Target="slides/slide237.xml"/><Relationship Id="rId250" Type="http://schemas.openxmlformats.org/officeDocument/2006/relationships/slide" Target="slides/slide248.xml"/><Relationship Id="rId271" Type="http://schemas.openxmlformats.org/officeDocument/2006/relationships/slide" Target="slides/slide269.xml"/><Relationship Id="rId292" Type="http://schemas.openxmlformats.org/officeDocument/2006/relationships/slide" Target="slides/slide290.xml"/><Relationship Id="rId306" Type="http://schemas.openxmlformats.org/officeDocument/2006/relationships/slide" Target="slides/slide304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327" Type="http://schemas.openxmlformats.org/officeDocument/2006/relationships/tableStyles" Target="tableStyles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240" Type="http://schemas.openxmlformats.org/officeDocument/2006/relationships/slide" Target="slides/slide238.xml"/><Relationship Id="rId261" Type="http://schemas.openxmlformats.org/officeDocument/2006/relationships/slide" Target="slides/slide259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282" Type="http://schemas.openxmlformats.org/officeDocument/2006/relationships/slide" Target="slides/slide280.xml"/><Relationship Id="rId312" Type="http://schemas.openxmlformats.org/officeDocument/2006/relationships/slide" Target="slides/slide310.xml"/><Relationship Id="rId317" Type="http://schemas.openxmlformats.org/officeDocument/2006/relationships/slide" Target="slides/slide31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slide" Target="slides/slide233.xml"/><Relationship Id="rId251" Type="http://schemas.openxmlformats.org/officeDocument/2006/relationships/slide" Target="slides/slide249.xml"/><Relationship Id="rId256" Type="http://schemas.openxmlformats.org/officeDocument/2006/relationships/slide" Target="slides/slide254.xml"/><Relationship Id="rId277" Type="http://schemas.openxmlformats.org/officeDocument/2006/relationships/slide" Target="slides/slide275.xml"/><Relationship Id="rId298" Type="http://schemas.openxmlformats.org/officeDocument/2006/relationships/slide" Target="slides/slide296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72" Type="http://schemas.openxmlformats.org/officeDocument/2006/relationships/slide" Target="slides/slide270.xml"/><Relationship Id="rId293" Type="http://schemas.openxmlformats.org/officeDocument/2006/relationships/slide" Target="slides/slide291.xml"/><Relationship Id="rId302" Type="http://schemas.openxmlformats.org/officeDocument/2006/relationships/slide" Target="slides/slide300.xml"/><Relationship Id="rId307" Type="http://schemas.openxmlformats.org/officeDocument/2006/relationships/slide" Target="slides/slide305.xml"/><Relationship Id="rId323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267" Type="http://schemas.openxmlformats.org/officeDocument/2006/relationships/slide" Target="slides/slide265.xml"/><Relationship Id="rId288" Type="http://schemas.openxmlformats.org/officeDocument/2006/relationships/slide" Target="slides/slide286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262" Type="http://schemas.openxmlformats.org/officeDocument/2006/relationships/slide" Target="slides/slide260.xml"/><Relationship Id="rId283" Type="http://schemas.openxmlformats.org/officeDocument/2006/relationships/slide" Target="slides/slide281.xml"/><Relationship Id="rId313" Type="http://schemas.openxmlformats.org/officeDocument/2006/relationships/slide" Target="slides/slide311.xml"/><Relationship Id="rId318" Type="http://schemas.openxmlformats.org/officeDocument/2006/relationships/slide" Target="slides/slide316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78" Type="http://schemas.openxmlformats.org/officeDocument/2006/relationships/slide" Target="slides/slide276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273" Type="http://schemas.openxmlformats.org/officeDocument/2006/relationships/slide" Target="slides/slide271.xml"/><Relationship Id="rId294" Type="http://schemas.openxmlformats.org/officeDocument/2006/relationships/slide" Target="slides/slide292.xml"/><Relationship Id="rId308" Type="http://schemas.openxmlformats.org/officeDocument/2006/relationships/slide" Target="slides/slide306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284" Type="http://schemas.openxmlformats.org/officeDocument/2006/relationships/slide" Target="slides/slide282.xml"/><Relationship Id="rId319" Type="http://schemas.openxmlformats.org/officeDocument/2006/relationships/slide" Target="slides/slide317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4" Type="http://schemas.openxmlformats.org/officeDocument/2006/relationships/slide" Target="slides/slide272.xml"/><Relationship Id="rId295" Type="http://schemas.openxmlformats.org/officeDocument/2006/relationships/slide" Target="slides/slide293.xml"/><Relationship Id="rId309" Type="http://schemas.openxmlformats.org/officeDocument/2006/relationships/slide" Target="slides/slide307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320" Type="http://schemas.openxmlformats.org/officeDocument/2006/relationships/slide" Target="slides/slide318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slide" Target="slides/slide262.xml"/><Relationship Id="rId285" Type="http://schemas.openxmlformats.org/officeDocument/2006/relationships/slide" Target="slides/slide28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310" Type="http://schemas.openxmlformats.org/officeDocument/2006/relationships/slide" Target="slides/slide308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customXml" Target="../customXml/item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75" Type="http://schemas.openxmlformats.org/officeDocument/2006/relationships/slide" Target="slides/slide273.xml"/><Relationship Id="rId296" Type="http://schemas.openxmlformats.org/officeDocument/2006/relationships/slide" Target="slides/slide294.xml"/><Relationship Id="rId300" Type="http://schemas.openxmlformats.org/officeDocument/2006/relationships/slide" Target="slides/slide298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321" Type="http://schemas.openxmlformats.org/officeDocument/2006/relationships/slide" Target="slides/slide319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265" Type="http://schemas.openxmlformats.org/officeDocument/2006/relationships/slide" Target="slides/slide263.xml"/><Relationship Id="rId286" Type="http://schemas.openxmlformats.org/officeDocument/2006/relationships/slide" Target="slides/slide284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311" Type="http://schemas.openxmlformats.org/officeDocument/2006/relationships/slide" Target="slides/slide309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55" Type="http://schemas.openxmlformats.org/officeDocument/2006/relationships/slide" Target="slides/slide253.xml"/><Relationship Id="rId276" Type="http://schemas.openxmlformats.org/officeDocument/2006/relationships/slide" Target="slides/slide274.xml"/><Relationship Id="rId297" Type="http://schemas.openxmlformats.org/officeDocument/2006/relationships/slide" Target="slides/slide295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301" Type="http://schemas.openxmlformats.org/officeDocument/2006/relationships/slide" Target="slides/slide299.xml"/><Relationship Id="rId322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5" Type="http://schemas.openxmlformats.org/officeDocument/2006/relationships/slide" Target="slides/slide243.xml"/><Relationship Id="rId266" Type="http://schemas.openxmlformats.org/officeDocument/2006/relationships/slide" Target="slides/slide264.xml"/><Relationship Id="rId287" Type="http://schemas.openxmlformats.org/officeDocument/2006/relationships/slide" Target="slides/slide28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3BB8-6C7A-4BE0-9B55-9EAC48D52EC6}" type="datetimeFigureOut">
              <a:rPr lang="en-US"/>
              <a:t>7/12/2015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7/12/2015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4656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2617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0940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4709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1048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3774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606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2687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024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0959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3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106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4520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23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24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44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83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79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66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96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05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4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58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79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43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78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24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054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38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08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15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44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94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089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77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949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967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738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19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268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388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304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203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81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520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241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908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950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390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78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091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282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816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726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59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659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37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44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918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515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248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068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579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07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564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28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493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289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446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7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994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776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236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5634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855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431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74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880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9481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475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113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8314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708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526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452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8894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022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17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338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007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8164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0962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8002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6002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84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877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5133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020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48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6882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1524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5324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2915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0525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2912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057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7663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2736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5230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284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7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B1F6-FF0D-4953-9854-3FE08A0CDCBC}" type="datetime1">
              <a:rPr lang="en-US" smtClean="0"/>
              <a:t>7/12/2015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9B58-EACF-4B43-B74A-CD43C7D01B00}" type="datetime1">
              <a:rPr lang="en-US" smtClean="0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29EDB-B7CD-427F-B701-7D30FDCC5A01}" type="datetime1">
              <a:rPr lang="en-US" smtClean="0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043AB-DF88-4DCD-9DC1-B8DF3BC66A35}" type="datetime1">
              <a:rPr lang="en-US" smtClean="0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9AEE4-0800-4F0B-A645-754FB0F1F4D9}" type="datetime1">
              <a:rPr lang="en-US" smtClean="0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7C4F4-AF65-44D0-90CB-A7891E568548}" type="datetime1">
              <a:rPr lang="en-US" smtClean="0"/>
              <a:t>7/12/2015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95C7-D257-4924-8FB8-E2BE48428A30}" type="datetime1">
              <a:rPr lang="en-US" smtClean="0"/>
              <a:t>7/12/2015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537A-6B14-4878-B5EE-6080EF46E206}" type="datetime1">
              <a:rPr lang="en-US" smtClean="0"/>
              <a:t>7/12/2015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AA78-D7B5-4080-B375-9ABFC9A6D409}" type="datetime1">
              <a:rPr lang="en-US" smtClean="0"/>
              <a:t>7/12/2015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63C3E-14EF-489C-8E9B-0E9D3BBF8CF7}" type="datetime1">
              <a:rPr lang="en-US" smtClean="0"/>
              <a:t>7/12/2015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A0760-F1C6-4E8E-8813-F173E44F18AC}" type="datetime1">
              <a:rPr lang="en-US" smtClean="0"/>
              <a:t>7/12/2015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6E5D34D-ECD3-4B2F-AFC0-2824FE031CB6}" type="datetime1">
              <a:rPr lang="en-US" smtClean="0"/>
              <a:t>7/12/2015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Tsuen Wan Catholic Primary School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accent2"/>
                </a:solidFill>
              </a:defRPr>
            </a:lvl1pPr>
          </a:lstStyle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4" Type="http://schemas.openxmlformats.org/officeDocument/2006/relationships/image" Target="../media/image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4" Type="http://schemas.openxmlformats.org/officeDocument/2006/relationships/image" Target="../media/image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4" Type="http://schemas.openxmlformats.org/officeDocument/2006/relationships/image" Target="../media/image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4" Type="http://schemas.openxmlformats.org/officeDocument/2006/relationships/image" Target="../media/image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4" Type="http://schemas.openxmlformats.org/officeDocument/2006/relationships/image" Target="../media/image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4" Type="http://schemas.openxmlformats.org/officeDocument/2006/relationships/image" Target="../media/image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0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4" Type="http://schemas.openxmlformats.org/officeDocument/2006/relationships/image" Target="../media/image7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7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4" Type="http://schemas.openxmlformats.org/officeDocument/2006/relationships/image" Target="../media/image7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4" Type="http://schemas.openxmlformats.org/officeDocument/2006/relationships/image" Target="../media/image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7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7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4" Type="http://schemas.openxmlformats.org/officeDocument/2006/relationships/image" Target="../media/image7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4" Type="http://schemas.openxmlformats.org/officeDocument/2006/relationships/image" Target="../media/image7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4" Type="http://schemas.openxmlformats.org/officeDocument/2006/relationships/image" Target="../media/image7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7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7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7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7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6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7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4" Type="http://schemas.openxmlformats.org/officeDocument/2006/relationships/image" Target="../media/image7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4" Type="http://schemas.openxmlformats.org/officeDocument/2006/relationships/image" Target="../media/image7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4" Type="http://schemas.openxmlformats.org/officeDocument/2006/relationships/image" Target="../media/image7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9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4" Type="http://schemas.openxmlformats.org/officeDocument/2006/relationships/image" Target="../media/image7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4" Type="http://schemas.openxmlformats.org/officeDocument/2006/relationships/image" Target="../media/image7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4" Type="http://schemas.openxmlformats.org/officeDocument/2006/relationships/image" Target="../media/image7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0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4" Type="http://schemas.openxmlformats.org/officeDocument/2006/relationships/image" Target="../media/image7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4" Type="http://schemas.openxmlformats.org/officeDocument/2006/relationships/image" Target="../media/image7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4" Type="http://schemas.openxmlformats.org/officeDocument/2006/relationships/image" Target="../media/image7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4" Type="http://schemas.openxmlformats.org/officeDocument/2006/relationships/image" Target="../media/image7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2.m4a"/><Relationship Id="rId1" Type="http://schemas.microsoft.com/office/2007/relationships/media" Target="../media/media162.m4a"/><Relationship Id="rId4" Type="http://schemas.openxmlformats.org/officeDocument/2006/relationships/image" Target="../media/image7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3.m4a"/><Relationship Id="rId1" Type="http://schemas.microsoft.com/office/2007/relationships/media" Target="../media/media163.m4a"/><Relationship Id="rId4" Type="http://schemas.openxmlformats.org/officeDocument/2006/relationships/image" Target="../media/image7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4.m4a"/><Relationship Id="rId1" Type="http://schemas.microsoft.com/office/2007/relationships/media" Target="../media/media164.m4a"/><Relationship Id="rId4" Type="http://schemas.openxmlformats.org/officeDocument/2006/relationships/image" Target="../media/image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5.m4a"/><Relationship Id="rId1" Type="http://schemas.microsoft.com/office/2007/relationships/media" Target="../media/media165.m4a"/><Relationship Id="rId4" Type="http://schemas.openxmlformats.org/officeDocument/2006/relationships/image" Target="../media/image7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3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7.m4a"/><Relationship Id="rId1" Type="http://schemas.microsoft.com/office/2007/relationships/media" Target="../media/media167.m4a"/><Relationship Id="rId4" Type="http://schemas.openxmlformats.org/officeDocument/2006/relationships/image" Target="../media/image7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8.m4a"/><Relationship Id="rId1" Type="http://schemas.microsoft.com/office/2007/relationships/media" Target="../media/media168.m4a"/><Relationship Id="rId4" Type="http://schemas.openxmlformats.org/officeDocument/2006/relationships/image" Target="../media/image7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6.m4a"/><Relationship Id="rId1" Type="http://schemas.microsoft.com/office/2007/relationships/media" Target="../media/media1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5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9.m4a"/><Relationship Id="rId1" Type="http://schemas.microsoft.com/office/2007/relationships/media" Target="../media/media169.m4a"/><Relationship Id="rId4" Type="http://schemas.openxmlformats.org/officeDocument/2006/relationships/image" Target="../media/image7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0.m4a"/><Relationship Id="rId1" Type="http://schemas.microsoft.com/office/2007/relationships/media" Target="../media/media170.m4a"/><Relationship Id="rId4" Type="http://schemas.openxmlformats.org/officeDocument/2006/relationships/image" Target="../media/image7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1.m4a"/><Relationship Id="rId1" Type="http://schemas.microsoft.com/office/2007/relationships/media" Target="../media/media17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2.m4a"/><Relationship Id="rId1" Type="http://schemas.microsoft.com/office/2007/relationships/media" Target="../media/media172.m4a"/><Relationship Id="rId4" Type="http://schemas.openxmlformats.org/officeDocument/2006/relationships/image" Target="../media/image7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3.m4a"/><Relationship Id="rId1" Type="http://schemas.microsoft.com/office/2007/relationships/media" Target="../media/media173.m4a"/><Relationship Id="rId4" Type="http://schemas.openxmlformats.org/officeDocument/2006/relationships/image" Target="../media/image7.pn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4.m4a"/><Relationship Id="rId1" Type="http://schemas.microsoft.com/office/2007/relationships/media" Target="../media/media174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5.m4a"/><Relationship Id="rId1" Type="http://schemas.microsoft.com/office/2007/relationships/media" Target="../media/media175.m4a"/><Relationship Id="rId4" Type="http://schemas.openxmlformats.org/officeDocument/2006/relationships/image" Target="../media/image7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8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7.m4a"/><Relationship Id="rId1" Type="http://schemas.microsoft.com/office/2007/relationships/media" Target="../media/media177.m4a"/><Relationship Id="rId4" Type="http://schemas.openxmlformats.org/officeDocument/2006/relationships/image" Target="../media/image7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9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8.m4a"/><Relationship Id="rId1" Type="http://schemas.microsoft.com/office/2007/relationships/media" Target="../media/media178.m4a"/><Relationship Id="rId4" Type="http://schemas.openxmlformats.org/officeDocument/2006/relationships/image" Target="../media/image7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9.m4a"/><Relationship Id="rId1" Type="http://schemas.microsoft.com/office/2007/relationships/media" Target="../media/media179.m4a"/><Relationship Id="rId4" Type="http://schemas.openxmlformats.org/officeDocument/2006/relationships/image" Target="../media/image7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6.m4a"/><Relationship Id="rId1" Type="http://schemas.microsoft.com/office/2007/relationships/media" Target="../media/media1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0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0.m4a"/><Relationship Id="rId1" Type="http://schemas.microsoft.com/office/2007/relationships/media" Target="../media/media180.m4a"/><Relationship Id="rId4" Type="http://schemas.openxmlformats.org/officeDocument/2006/relationships/image" Target="../media/image7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2.m4a"/><Relationship Id="rId1" Type="http://schemas.microsoft.com/office/2007/relationships/media" Target="../media/media182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3.m4a"/><Relationship Id="rId1" Type="http://schemas.microsoft.com/office/2007/relationships/media" Target="../media/media183.m4a"/><Relationship Id="rId4" Type="http://schemas.openxmlformats.org/officeDocument/2006/relationships/image" Target="../media/image7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4.m4a"/><Relationship Id="rId1" Type="http://schemas.microsoft.com/office/2007/relationships/media" Target="../media/media184.m4a"/><Relationship Id="rId4" Type="http://schemas.openxmlformats.org/officeDocument/2006/relationships/image" Target="../media/image7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1.m4a"/><Relationship Id="rId1" Type="http://schemas.microsoft.com/office/2007/relationships/media" Target="../media/media1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5.m4a"/><Relationship Id="rId1" Type="http://schemas.microsoft.com/office/2007/relationships/media" Target="../media/media185.m4a"/><Relationship Id="rId4" Type="http://schemas.openxmlformats.org/officeDocument/2006/relationships/image" Target="../media/image7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6.m4a"/><Relationship Id="rId1" Type="http://schemas.microsoft.com/office/2007/relationships/media" Target="../media/media186.m4a"/><Relationship Id="rId4" Type="http://schemas.openxmlformats.org/officeDocument/2006/relationships/image" Target="../media/image7.png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4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8.m4a"/><Relationship Id="rId1" Type="http://schemas.microsoft.com/office/2007/relationships/media" Target="../media/media188.m4a"/><Relationship Id="rId4" Type="http://schemas.openxmlformats.org/officeDocument/2006/relationships/image" Target="../media/image7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9.m4a"/><Relationship Id="rId1" Type="http://schemas.microsoft.com/office/2007/relationships/media" Target="../media/media189.m4a"/><Relationship Id="rId4" Type="http://schemas.openxmlformats.org/officeDocument/2006/relationships/image" Target="../media/image7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0.m4a"/><Relationship Id="rId1" Type="http://schemas.microsoft.com/office/2007/relationships/media" Target="../media/media190.m4a"/><Relationship Id="rId4" Type="http://schemas.openxmlformats.org/officeDocument/2006/relationships/image" Target="../media/image7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87.m4a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6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1.m4a"/><Relationship Id="rId1" Type="http://schemas.microsoft.com/office/2007/relationships/media" Target="../media/media191.m4a"/><Relationship Id="rId4" Type="http://schemas.openxmlformats.org/officeDocument/2006/relationships/image" Target="../media/image7.png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2.m4a"/><Relationship Id="rId1" Type="http://schemas.microsoft.com/office/2007/relationships/media" Target="../media/media192.m4a"/><Relationship Id="rId4" Type="http://schemas.openxmlformats.org/officeDocument/2006/relationships/image" Target="../media/image7.png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3.m4a"/><Relationship Id="rId1" Type="http://schemas.microsoft.com/office/2007/relationships/media" Target="../media/media193.m4a"/><Relationship Id="rId4" Type="http://schemas.openxmlformats.org/officeDocument/2006/relationships/image" Target="../media/image7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9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5.m4a"/><Relationship Id="rId1" Type="http://schemas.microsoft.com/office/2007/relationships/media" Target="../media/media195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6.m4a"/><Relationship Id="rId1" Type="http://schemas.microsoft.com/office/2007/relationships/media" Target="../media/media196.m4a"/><Relationship Id="rId4" Type="http://schemas.openxmlformats.org/officeDocument/2006/relationships/image" Target="../media/image7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0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7.m4a"/><Relationship Id="rId1" Type="http://schemas.microsoft.com/office/2007/relationships/media" Target="../media/media197.m4a"/><Relationship Id="rId4" Type="http://schemas.openxmlformats.org/officeDocument/2006/relationships/image" Target="../media/image7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8.m4a"/><Relationship Id="rId1" Type="http://schemas.microsoft.com/office/2007/relationships/media" Target="../media/media198.m4a"/><Relationship Id="rId4" Type="http://schemas.openxmlformats.org/officeDocument/2006/relationships/image" Target="../media/image7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4.m4a"/><Relationship Id="rId1" Type="http://schemas.microsoft.com/office/2007/relationships/media" Target="../media/media19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9.m4a"/><Relationship Id="rId1" Type="http://schemas.microsoft.com/office/2007/relationships/media" Target="../media/media199.m4a"/><Relationship Id="rId4" Type="http://schemas.openxmlformats.org/officeDocument/2006/relationships/image" Target="../media/image7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0.m4a"/><Relationship Id="rId1" Type="http://schemas.microsoft.com/office/2007/relationships/media" Target="../media/media200.m4a"/><Relationship Id="rId4" Type="http://schemas.openxmlformats.org/officeDocument/2006/relationships/image" Target="../media/image7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1.m4a"/><Relationship Id="rId1" Type="http://schemas.microsoft.com/office/2007/relationships/media" Target="../media/media20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2.m4a"/><Relationship Id="rId1" Type="http://schemas.microsoft.com/office/2007/relationships/media" Target="../media/media202.m4a"/><Relationship Id="rId4" Type="http://schemas.openxmlformats.org/officeDocument/2006/relationships/image" Target="../media/image7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3.m4a"/><Relationship Id="rId1" Type="http://schemas.microsoft.com/office/2007/relationships/media" Target="../media/media20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4.m4a"/><Relationship Id="rId1" Type="http://schemas.microsoft.com/office/2007/relationships/media" Target="../media/media20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3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5.m4a"/><Relationship Id="rId1" Type="http://schemas.microsoft.com/office/2007/relationships/media" Target="../media/media205.m4a"/><Relationship Id="rId4" Type="http://schemas.openxmlformats.org/officeDocument/2006/relationships/image" Target="../media/image7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6.m4a"/><Relationship Id="rId1" Type="http://schemas.microsoft.com/office/2007/relationships/media" Target="../media/media206.m4a"/><Relationship Id="rId4" Type="http://schemas.openxmlformats.org/officeDocument/2006/relationships/image" Target="../media/image7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4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8.m4a"/><Relationship Id="rId1" Type="http://schemas.microsoft.com/office/2007/relationships/media" Target="../media/media208.m4a"/><Relationship Id="rId4" Type="http://schemas.openxmlformats.org/officeDocument/2006/relationships/image" Target="../media/image7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5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9.m4a"/><Relationship Id="rId1" Type="http://schemas.microsoft.com/office/2007/relationships/media" Target="../media/media209.m4a"/><Relationship Id="rId4" Type="http://schemas.openxmlformats.org/officeDocument/2006/relationships/image" Target="../media/image7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0.m4a"/><Relationship Id="rId1" Type="http://schemas.microsoft.com/office/2007/relationships/media" Target="../media/media210.m4a"/><Relationship Id="rId4" Type="http://schemas.openxmlformats.org/officeDocument/2006/relationships/image" Target="../media/image7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6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1.m4a"/><Relationship Id="rId1" Type="http://schemas.microsoft.com/office/2007/relationships/media" Target="../media/media211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2.m4a"/><Relationship Id="rId1" Type="http://schemas.microsoft.com/office/2007/relationships/media" Target="../media/media212.m4a"/><Relationship Id="rId4" Type="http://schemas.openxmlformats.org/officeDocument/2006/relationships/image" Target="../media/image7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7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3.m4a"/><Relationship Id="rId1" Type="http://schemas.microsoft.com/office/2007/relationships/media" Target="../media/media213.m4a"/><Relationship Id="rId4" Type="http://schemas.openxmlformats.org/officeDocument/2006/relationships/image" Target="../media/image7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8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4.m4a"/><Relationship Id="rId1" Type="http://schemas.microsoft.com/office/2007/relationships/media" Target="../media/media214.m4a"/><Relationship Id="rId4" Type="http://schemas.openxmlformats.org/officeDocument/2006/relationships/image" Target="../media/image7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5.m4a"/><Relationship Id="rId1" Type="http://schemas.microsoft.com/office/2007/relationships/media" Target="../media/media215.m4a"/><Relationship Id="rId4" Type="http://schemas.openxmlformats.org/officeDocument/2006/relationships/image" Target="../media/image7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6.m4a"/><Relationship Id="rId1" Type="http://schemas.microsoft.com/office/2007/relationships/media" Target="../media/media2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9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7.m4a"/><Relationship Id="rId1" Type="http://schemas.microsoft.com/office/2007/relationships/media" Target="../media/media217.m4a"/><Relationship Id="rId4" Type="http://schemas.openxmlformats.org/officeDocument/2006/relationships/image" Target="../media/image7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8.m4a"/><Relationship Id="rId1" Type="http://schemas.microsoft.com/office/2007/relationships/media" Target="../media/media218.m4a"/><Relationship Id="rId4" Type="http://schemas.openxmlformats.org/officeDocument/2006/relationships/image" Target="../media/image7.pn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9.m4a"/><Relationship Id="rId1" Type="http://schemas.microsoft.com/office/2007/relationships/media" Target="../media/media219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6.m4a"/><Relationship Id="rId1" Type="http://schemas.microsoft.com/office/2007/relationships/media" Target="../media/media2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0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0.m4a"/><Relationship Id="rId1" Type="http://schemas.microsoft.com/office/2007/relationships/media" Target="../media/media220.m4a"/><Relationship Id="rId4" Type="http://schemas.openxmlformats.org/officeDocument/2006/relationships/image" Target="../media/image7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1.m4a"/><Relationship Id="rId1" Type="http://schemas.microsoft.com/office/2007/relationships/media" Target="../media/media221.m4a"/><Relationship Id="rId4" Type="http://schemas.openxmlformats.org/officeDocument/2006/relationships/image" Target="../media/image7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7.m4a"/><Relationship Id="rId1" Type="http://schemas.microsoft.com/office/2007/relationships/media" Target="../media/media20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1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2.m4a"/><Relationship Id="rId1" Type="http://schemas.microsoft.com/office/2007/relationships/media" Target="../media/media222.m4a"/><Relationship Id="rId4" Type="http://schemas.openxmlformats.org/officeDocument/2006/relationships/image" Target="../media/image7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3.m4a"/><Relationship Id="rId1" Type="http://schemas.microsoft.com/office/2007/relationships/media" Target="../media/media223.m4a"/><Relationship Id="rId4" Type="http://schemas.openxmlformats.org/officeDocument/2006/relationships/image" Target="../media/image7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4.m4a"/><Relationship Id="rId1" Type="http://schemas.microsoft.com/office/2007/relationships/media" Target="../media/media2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5.m4a"/><Relationship Id="rId1" Type="http://schemas.microsoft.com/office/2007/relationships/media" Target="../media/media225.m4a"/><Relationship Id="rId4" Type="http://schemas.openxmlformats.org/officeDocument/2006/relationships/image" Target="../media/image7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6.m4a"/><Relationship Id="rId1" Type="http://schemas.microsoft.com/office/2007/relationships/media" Target="../media/media226.m4a"/><Relationship Id="rId4" Type="http://schemas.openxmlformats.org/officeDocument/2006/relationships/image" Target="../media/image7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7.m4a"/><Relationship Id="rId1" Type="http://schemas.microsoft.com/office/2007/relationships/media" Target="../media/media2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8.m4a"/><Relationship Id="rId1" Type="http://schemas.microsoft.com/office/2007/relationships/media" Target="../media/media228.m4a"/><Relationship Id="rId4" Type="http://schemas.openxmlformats.org/officeDocument/2006/relationships/image" Target="../media/image7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9.m4a"/><Relationship Id="rId1" Type="http://schemas.microsoft.com/office/2007/relationships/media" Target="../media/media229.m4a"/><Relationship Id="rId4" Type="http://schemas.openxmlformats.org/officeDocument/2006/relationships/image" Target="../media/image7.png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5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1.m4a"/><Relationship Id="rId1" Type="http://schemas.microsoft.com/office/2007/relationships/media" Target="../media/media231.m4a"/><Relationship Id="rId4" Type="http://schemas.openxmlformats.org/officeDocument/2006/relationships/image" Target="../media/image7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2.m4a"/><Relationship Id="rId1" Type="http://schemas.microsoft.com/office/2007/relationships/media" Target="../media/media232.m4a"/><Relationship Id="rId4" Type="http://schemas.openxmlformats.org/officeDocument/2006/relationships/image" Target="../media/image7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6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3.m4a"/><Relationship Id="rId1" Type="http://schemas.microsoft.com/office/2007/relationships/media" Target="../media/media233.m4a"/><Relationship Id="rId4" Type="http://schemas.openxmlformats.org/officeDocument/2006/relationships/image" Target="../media/image7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7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4.m4a"/><Relationship Id="rId1" Type="http://schemas.microsoft.com/office/2007/relationships/media" Target="../media/media234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5.m4a"/><Relationship Id="rId1" Type="http://schemas.microsoft.com/office/2007/relationships/media" Target="../media/media235.m4a"/><Relationship Id="rId4" Type="http://schemas.openxmlformats.org/officeDocument/2006/relationships/image" Target="../media/image7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0.m4a"/><Relationship Id="rId1" Type="http://schemas.microsoft.com/office/2007/relationships/media" Target="../media/media2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8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6.m4a"/><Relationship Id="rId1" Type="http://schemas.microsoft.com/office/2007/relationships/media" Target="../media/media236.m4a"/><Relationship Id="rId4" Type="http://schemas.openxmlformats.org/officeDocument/2006/relationships/image" Target="../media/image7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7.m4a"/><Relationship Id="rId1" Type="http://schemas.microsoft.com/office/2007/relationships/media" Target="../media/media237.m4a"/><Relationship Id="rId4" Type="http://schemas.openxmlformats.org/officeDocument/2006/relationships/image" Target="../media/image7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9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9.m4a"/><Relationship Id="rId1" Type="http://schemas.microsoft.com/office/2007/relationships/media" Target="../media/media239.m4a"/><Relationship Id="rId4" Type="http://schemas.openxmlformats.org/officeDocument/2006/relationships/image" Target="../media/image7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0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0.m4a"/><Relationship Id="rId1" Type="http://schemas.microsoft.com/office/2007/relationships/media" Target="../media/media240.m4a"/><Relationship Id="rId4" Type="http://schemas.openxmlformats.org/officeDocument/2006/relationships/image" Target="../media/image7.pn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1.m4a"/><Relationship Id="rId1" Type="http://schemas.microsoft.com/office/2007/relationships/media" Target="../media/media241.m4a"/><Relationship Id="rId4" Type="http://schemas.openxmlformats.org/officeDocument/2006/relationships/image" Target="../media/image7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2.m4a"/><Relationship Id="rId1" Type="http://schemas.microsoft.com/office/2007/relationships/media" Target="../media/media242.m4a"/><Relationship Id="rId4" Type="http://schemas.openxmlformats.org/officeDocument/2006/relationships/image" Target="../media/image7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3.m4a"/><Relationship Id="rId1" Type="http://schemas.microsoft.com/office/2007/relationships/media" Target="../media/media243.m4a"/><Relationship Id="rId4" Type="http://schemas.openxmlformats.org/officeDocument/2006/relationships/image" Target="../media/image7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8.m4a"/><Relationship Id="rId1" Type="http://schemas.microsoft.com/office/2007/relationships/media" Target="../media/media23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4.m4a"/><Relationship Id="rId1" Type="http://schemas.microsoft.com/office/2007/relationships/media" Target="../media/media244.m4a"/><Relationship Id="rId4" Type="http://schemas.openxmlformats.org/officeDocument/2006/relationships/image" Target="../media/image7.pn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3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6.m4a"/><Relationship Id="rId1" Type="http://schemas.microsoft.com/office/2007/relationships/media" Target="../media/media246.m4a"/><Relationship Id="rId4" Type="http://schemas.openxmlformats.org/officeDocument/2006/relationships/image" Target="../media/image7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4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7.m4a"/><Relationship Id="rId1" Type="http://schemas.microsoft.com/office/2007/relationships/media" Target="../media/media247.m4a"/><Relationship Id="rId4" Type="http://schemas.openxmlformats.org/officeDocument/2006/relationships/image" Target="../media/image7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8.m4a"/><Relationship Id="rId1" Type="http://schemas.microsoft.com/office/2007/relationships/media" Target="../media/media248.m4a"/><Relationship Id="rId4" Type="http://schemas.openxmlformats.org/officeDocument/2006/relationships/image" Target="../media/image7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5.m4a"/><Relationship Id="rId1" Type="http://schemas.microsoft.com/office/2007/relationships/media" Target="../media/media2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9.m4a"/><Relationship Id="rId1" Type="http://schemas.microsoft.com/office/2007/relationships/media" Target="../media/media249.m4a"/><Relationship Id="rId4" Type="http://schemas.openxmlformats.org/officeDocument/2006/relationships/image" Target="../media/image7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0.m4a"/><Relationship Id="rId1" Type="http://schemas.microsoft.com/office/2007/relationships/media" Target="../media/media250.m4a"/><Relationship Id="rId4" Type="http://schemas.openxmlformats.org/officeDocument/2006/relationships/image" Target="../media/image7.png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6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7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1.m4a"/><Relationship Id="rId1" Type="http://schemas.microsoft.com/office/2007/relationships/media" Target="../media/media251.m4a"/><Relationship Id="rId4" Type="http://schemas.openxmlformats.org/officeDocument/2006/relationships/image" Target="../media/image7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2.m4a"/><Relationship Id="rId1" Type="http://schemas.microsoft.com/office/2007/relationships/media" Target="../media/media252.m4a"/><Relationship Id="rId4" Type="http://schemas.openxmlformats.org/officeDocument/2006/relationships/image" Target="../media/image7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8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3.m4a"/><Relationship Id="rId1" Type="http://schemas.microsoft.com/office/2007/relationships/media" Target="../media/media253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4.m4a"/><Relationship Id="rId1" Type="http://schemas.microsoft.com/office/2007/relationships/media" Target="../media/media254.m4a"/><Relationship Id="rId4" Type="http://schemas.openxmlformats.org/officeDocument/2006/relationships/image" Target="../media/image7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5.m4a"/><Relationship Id="rId1" Type="http://schemas.microsoft.com/office/2007/relationships/media" Target="../media/media255.m4a"/><Relationship Id="rId4" Type="http://schemas.openxmlformats.org/officeDocument/2006/relationships/image" Target="../media/image7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6.m4a"/><Relationship Id="rId1" Type="http://schemas.microsoft.com/office/2007/relationships/media" Target="../media/media25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9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7.m4a"/><Relationship Id="rId1" Type="http://schemas.microsoft.com/office/2007/relationships/media" Target="../media/media257.m4a"/><Relationship Id="rId4" Type="http://schemas.openxmlformats.org/officeDocument/2006/relationships/image" Target="../media/image7.pn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8.m4a"/><Relationship Id="rId1" Type="http://schemas.microsoft.com/office/2007/relationships/media" Target="../media/media258.m4a"/><Relationship Id="rId4" Type="http://schemas.openxmlformats.org/officeDocument/2006/relationships/image" Target="../media/image7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9.m4a"/><Relationship Id="rId1" Type="http://schemas.microsoft.com/office/2007/relationships/media" Target="../media/media259.m4a"/><Relationship Id="rId4" Type="http://schemas.openxmlformats.org/officeDocument/2006/relationships/image" Target="../media/image7.png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8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0.m4a"/><Relationship Id="rId1" Type="http://schemas.microsoft.com/office/2007/relationships/media" Target="../media/media260.m4a"/><Relationship Id="rId4" Type="http://schemas.openxmlformats.org/officeDocument/2006/relationships/image" Target="../media/image7.pn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1.m4a"/><Relationship Id="rId1" Type="http://schemas.microsoft.com/office/2007/relationships/media" Target="../media/media261.m4a"/><Relationship Id="rId4" Type="http://schemas.openxmlformats.org/officeDocument/2006/relationships/image" Target="../media/image7.pn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Primary </a:t>
            </a:r>
            <a:r>
              <a:rPr lang="en-US" dirty="0"/>
              <a:t>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Term 1 &amp; 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c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9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34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ng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6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0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qu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4" y="1836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ck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352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8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qu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5589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7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x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9538" y="1514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72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4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x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2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c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7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Week 5 &amp; 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ee</a:t>
            </a:r>
            <a:r>
              <a:rPr lang="en-US" sz="9000" dirty="0" smtClean="0"/>
              <a:t>, </a:t>
            </a:r>
            <a:r>
              <a:rPr lang="en-US" sz="9000" dirty="0" err="1" smtClean="0"/>
              <a:t>ea</a:t>
            </a:r>
            <a:r>
              <a:rPr lang="en-US" sz="9000" dirty="0" smtClean="0"/>
              <a:t>, y, e, </a:t>
            </a:r>
          </a:p>
          <a:p>
            <a:r>
              <a:rPr lang="en-US" sz="9000" dirty="0" err="1" smtClean="0"/>
              <a:t>i</a:t>
            </a:r>
            <a:r>
              <a:rPr lang="en-US" sz="9000" dirty="0" smtClean="0"/>
              <a:t>, </a:t>
            </a:r>
            <a:r>
              <a:rPr lang="en-US" sz="9000" dirty="0" err="1" smtClean="0"/>
              <a:t>igh</a:t>
            </a:r>
            <a:r>
              <a:rPr lang="en-US" sz="9000" dirty="0" smtClean="0"/>
              <a:t>, y, </a:t>
            </a:r>
            <a:r>
              <a:rPr lang="en-US" sz="9000" dirty="0" err="1" smtClean="0"/>
              <a:t>ie</a:t>
            </a:r>
            <a:r>
              <a:rPr lang="en-US" sz="9000" dirty="0" smtClean="0"/>
              <a:t>, </a:t>
            </a:r>
            <a:r>
              <a:rPr lang="en-US" sz="9000" dirty="0" err="1" smtClean="0"/>
              <a:t>i_e</a:t>
            </a:r>
            <a:r>
              <a:rPr lang="en-US" sz="9000" dirty="0" smtClean="0"/>
              <a:t>,</a:t>
            </a:r>
          </a:p>
          <a:p>
            <a:r>
              <a:rPr lang="en-US" sz="9000" dirty="0"/>
              <a:t>o, </a:t>
            </a:r>
            <a:r>
              <a:rPr lang="en-US" sz="9000" dirty="0" err="1"/>
              <a:t>oa</a:t>
            </a:r>
            <a:r>
              <a:rPr lang="en-US" sz="9000" dirty="0"/>
              <a:t>, ow, </a:t>
            </a:r>
            <a:r>
              <a:rPr lang="en-US" sz="9000" dirty="0" err="1"/>
              <a:t>o_e</a:t>
            </a:r>
            <a:r>
              <a:rPr lang="en-US" sz="9000" dirty="0"/>
              <a:t>, </a:t>
            </a:r>
          </a:p>
          <a:p>
            <a:r>
              <a:rPr lang="en-US" sz="9000" dirty="0"/>
              <a:t>a, </a:t>
            </a:r>
            <a:r>
              <a:rPr lang="en-US" sz="9000" dirty="0" err="1"/>
              <a:t>ai</a:t>
            </a:r>
            <a:r>
              <a:rPr lang="en-US" sz="9000" dirty="0"/>
              <a:t>, ay, </a:t>
            </a:r>
            <a:r>
              <a:rPr lang="en-US" sz="9000" dirty="0" err="1"/>
              <a:t>a_e</a:t>
            </a:r>
            <a:r>
              <a:rPr lang="en-US" sz="9000" dirty="0"/>
              <a:t>, </a:t>
            </a:r>
          </a:p>
          <a:p>
            <a:endParaRPr lang="en-US" sz="9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2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7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/>
              <a:t>l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3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DF5327"/>
                </a:solidFill>
              </a:rPr>
              <a:t>ee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4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746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1662" y="1449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DF5327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4693" y="1707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0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ea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5296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2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299" y="1552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t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39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0070C0"/>
                </a:solidFill>
              </a:rPr>
              <a:t>ll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5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21625" y="1600200"/>
            <a:ext cx="7459190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0070C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1972" y="1823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3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5449" y="15529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30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09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0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24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7420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6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rgbClr val="0070C0"/>
                </a:solidFill>
              </a:rPr>
              <a:t>d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5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igh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0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1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0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6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igh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85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8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54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0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8642" y="1849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8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35921" y="1900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6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873" y="1667877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4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939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4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ie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12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6113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7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d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v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2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h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199086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r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5008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6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t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6389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rgbClr val="FF0000"/>
                </a:solidFill>
              </a:rPr>
              <a:t>i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FF0000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480715" y="1439347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4846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0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4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8040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973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/>
              <a:t>k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3797" y="1823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8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oa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0017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9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4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34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720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0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830551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o_e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2439" y="819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w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156574" y="1519773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k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040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2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7498" y="1461118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  <a:latin typeface="+mj-lt"/>
              </a:rPr>
              <a:t>d</a:t>
            </a:r>
            <a:endParaRPr lang="en-US" sz="166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3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v</a:t>
            </a:r>
            <a:r>
              <a:rPr lang="en-CA" sz="16600" spc="1000" dirty="0" err="1" smtClean="0">
                <a:solidFill>
                  <a:srgbClr val="DF5327"/>
                </a:solidFill>
              </a:rPr>
              <a:t>o</a:t>
            </a:r>
            <a:r>
              <a:rPr lang="en-CA" sz="16600" spc="1000" dirty="0" err="1" smtClean="0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DF5327"/>
                </a:solidFill>
              </a:rPr>
              <a:t>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785169" y="1458151"/>
            <a:ext cx="155302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  <a:latin typeface="+mj-lt"/>
              </a:rPr>
              <a:t>t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4" y="1458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7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6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l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dy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1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by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1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ai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481" y="1359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7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3" y="1115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3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3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183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2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3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04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8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ay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75313" y="1771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9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998039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a_e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9651" y="1258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b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4746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s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2723" y="1444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0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f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03589" y="1439347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k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9559" y="143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2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/>
              <a:t>wh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9184943" y="151977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l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1313" y="1519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g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5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Week 7 &amp; 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oo</a:t>
            </a:r>
            <a:r>
              <a:rPr lang="en-US" sz="9000" dirty="0" smtClean="0"/>
              <a:t>, </a:t>
            </a:r>
            <a:r>
              <a:rPr lang="en-US" sz="9000" dirty="0" err="1" smtClean="0"/>
              <a:t>ew</a:t>
            </a:r>
            <a:r>
              <a:rPr lang="en-US" sz="9000" dirty="0" smtClean="0"/>
              <a:t>, </a:t>
            </a:r>
            <a:r>
              <a:rPr lang="en-US" sz="9000" dirty="0" err="1" smtClean="0"/>
              <a:t>ue</a:t>
            </a:r>
            <a:r>
              <a:rPr lang="en-US" sz="9000" dirty="0" smtClean="0"/>
              <a:t>, </a:t>
            </a:r>
            <a:r>
              <a:rPr lang="en-US" sz="9000" dirty="0" err="1" smtClean="0"/>
              <a:t>u_e</a:t>
            </a:r>
            <a:r>
              <a:rPr lang="en-US" sz="9000" dirty="0" smtClean="0"/>
              <a:t>,</a:t>
            </a:r>
          </a:p>
          <a:p>
            <a:r>
              <a:rPr lang="en-US" sz="9000" dirty="0"/>
              <a:t>r, </a:t>
            </a:r>
            <a:r>
              <a:rPr lang="en-US" sz="9000" dirty="0" err="1"/>
              <a:t>rr</a:t>
            </a:r>
            <a:r>
              <a:rPr lang="en-US" sz="9000" dirty="0"/>
              <a:t>, </a:t>
            </a:r>
            <a:r>
              <a:rPr lang="en-US" sz="9000" dirty="0" err="1"/>
              <a:t>wr</a:t>
            </a:r>
            <a:r>
              <a:rPr lang="en-US" sz="9000" dirty="0"/>
              <a:t>, oi, oy,</a:t>
            </a:r>
          </a:p>
          <a:p>
            <a:r>
              <a:rPr lang="en-US" sz="9000" dirty="0" err="1"/>
              <a:t>ph</a:t>
            </a:r>
            <a:r>
              <a:rPr lang="en-US" sz="9000" dirty="0"/>
              <a:t>, f, </a:t>
            </a:r>
            <a:r>
              <a:rPr lang="en-US" sz="9000" dirty="0" err="1"/>
              <a:t>ff</a:t>
            </a:r>
            <a:r>
              <a:rPr lang="en-US" sz="9000" dirty="0"/>
              <a:t>, ow, </a:t>
            </a:r>
            <a:r>
              <a:rPr lang="en-US" sz="9000" dirty="0" err="1"/>
              <a:t>ou</a:t>
            </a:r>
            <a:endParaRPr lang="en-US" sz="9000" dirty="0"/>
          </a:p>
          <a:p>
            <a:endParaRPr lang="en-US" sz="9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797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9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2113" y="1550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0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z</a:t>
            </a:r>
            <a:r>
              <a:rPr lang="en-CA" sz="16600" spc="1000" dirty="0" smtClean="0">
                <a:solidFill>
                  <a:schemeClr val="accent2"/>
                </a:solidFill>
              </a:rPr>
              <a:t>oo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81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ew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9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1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p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23008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98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909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0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4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ue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1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462062" cy="4418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u_e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483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 smtClean="0"/>
              <a:t>J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42742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00B050"/>
                </a:solidFill>
              </a:rPr>
              <a:t>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8660" y="1595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1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err="1"/>
              <a:t>r</a:t>
            </a:r>
            <a:r>
              <a:rPr lang="en-CA" sz="16600" spc="1000" dirty="0" err="1" smtClean="0">
                <a:solidFill>
                  <a:schemeClr val="accent2"/>
                </a:solidFill>
              </a:rPr>
              <a:t>u_e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356134" y="1444503"/>
            <a:ext cx="17059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d</a:t>
            </a:r>
            <a:endParaRPr lang="en-US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06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1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0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rr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9087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9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p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3510" y="226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o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rr</a:t>
            </a:r>
            <a:r>
              <a:rPr lang="en-CA" sz="16600" spc="1000" dirty="0" smtClean="0">
                <a:solidFill>
                  <a:srgbClr val="0070C0"/>
                </a:solidFill>
              </a:rPr>
              <a:t>y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5167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4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74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0" y="1600200"/>
            <a:ext cx="6400801" cy="2486025"/>
          </a:xfrm>
        </p:spPr>
        <p:txBody>
          <a:bodyPr>
            <a:normAutofit/>
          </a:bodyPr>
          <a:lstStyle/>
          <a:p>
            <a:r>
              <a:rPr lang="en-CA" sz="16600" spc="1000" dirty="0" err="1" smtClean="0">
                <a:solidFill>
                  <a:srgbClr val="FF0000"/>
                </a:solidFill>
              </a:rPr>
              <a:t>wr</a:t>
            </a:r>
            <a:r>
              <a:rPr lang="en-CA" sz="16600" spc="1000" dirty="0" err="1" smtClean="0">
                <a:solidFill>
                  <a:srgbClr val="00B050"/>
                </a:solidFill>
              </a:rPr>
              <a:t>i_e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380410" y="1439347"/>
            <a:ext cx="16056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t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861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6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99297" y="1600200"/>
            <a:ext cx="6981518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wr</a:t>
            </a:r>
            <a:r>
              <a:rPr lang="en-CA" sz="16600" spc="1000" dirty="0" smtClean="0">
                <a:solidFill>
                  <a:srgbClr val="00B050"/>
                </a:solidFill>
              </a:rPr>
              <a:t>ea</a:t>
            </a:r>
            <a:r>
              <a:rPr lang="en-CA" sz="16600" spc="1000" dirty="0" smtClean="0">
                <a:solidFill>
                  <a:srgbClr val="00B0F0"/>
                </a:solidFill>
              </a:rPr>
              <a:t>th</a:t>
            </a:r>
            <a:endParaRPr lang="en-CA" sz="16600" spc="1000" dirty="0">
              <a:solidFill>
                <a:srgbClr val="00B0F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383" y="1385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2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j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5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oi</a:t>
            </a:r>
            <a:r>
              <a:rPr lang="en-US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25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4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11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/>
              <a:t>t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031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0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983253" cy="1106133"/>
          </a:xfrm>
        </p:spPr>
        <p:txBody>
          <a:bodyPr>
            <a:normAutofit/>
          </a:bodyPr>
          <a:lstStyle/>
          <a:p>
            <a:r>
              <a:rPr lang="en-US" dirty="0" smtClean="0"/>
              <a:t>Week 1 &amp;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345" y="1147681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smtClean="0"/>
              <a:t>s, m, t, g, p, a, o,</a:t>
            </a:r>
          </a:p>
          <a:p>
            <a:r>
              <a:rPr lang="en-US" sz="9000" dirty="0" smtClean="0"/>
              <a:t>r, l, d, b, f, h, </a:t>
            </a:r>
            <a:r>
              <a:rPr lang="en-US" sz="9000" dirty="0" err="1" smtClean="0"/>
              <a:t>i</a:t>
            </a:r>
            <a:r>
              <a:rPr lang="en-US" sz="9000" dirty="0" smtClean="0"/>
              <a:t>, u,</a:t>
            </a:r>
          </a:p>
          <a:p>
            <a:r>
              <a:rPr lang="en-US" sz="9000" dirty="0" smtClean="0"/>
              <a:t>v, w, y, z, j, n, k, e</a:t>
            </a:r>
          </a:p>
          <a:p>
            <a:endParaRPr lang="en-US" sz="9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007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p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0631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3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chemeClr val="accent2"/>
                </a:solidFill>
              </a:rPr>
              <a:t>oy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074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5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ph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err="1" smtClean="0">
                <a:solidFill>
                  <a:srgbClr val="DF5327"/>
                </a:solidFill>
              </a:rPr>
              <a:t>ph</a:t>
            </a:r>
            <a:r>
              <a:rPr lang="en-CA" sz="16600" spc="1000" dirty="0" err="1" smtClean="0">
                <a:solidFill>
                  <a:srgbClr val="00B050"/>
                </a:solidFill>
              </a:rPr>
              <a:t>o</a:t>
            </a:r>
            <a:r>
              <a:rPr lang="en-CA" sz="16600" spc="1000" dirty="0" err="1">
                <a:solidFill>
                  <a:srgbClr val="00B050"/>
                </a:solidFill>
              </a:rPr>
              <a:t>_</a:t>
            </a:r>
            <a:r>
              <a:rPr lang="en-CA" sz="16600" spc="1000" dirty="0" err="1" smtClean="0">
                <a:solidFill>
                  <a:srgbClr val="00B050"/>
                </a:solidFill>
              </a:rPr>
              <a:t>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8718997" y="1519773"/>
            <a:ext cx="13265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n</a:t>
            </a:r>
            <a:endParaRPr lang="en-CA" sz="166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072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7876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5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sh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83650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7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ee</a:t>
            </a:r>
            <a:r>
              <a:rPr lang="en-CA" sz="16600" spc="1000" dirty="0" smtClean="0">
                <a:solidFill>
                  <a:srgbClr val="DF5327"/>
                </a:solidFill>
              </a:rPr>
              <a:t>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6529" y="1862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393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4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ff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774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17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5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1213" y="2286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896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ow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9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6574" y="1398431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690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/>
              <a:t>ch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6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0"/>
            <a:ext cx="7091361" cy="1106133"/>
          </a:xfrm>
        </p:spPr>
        <p:txBody>
          <a:bodyPr/>
          <a:lstStyle/>
          <a:p>
            <a:r>
              <a:rPr lang="en-US" dirty="0" smtClean="0"/>
              <a:t>Week 9 &amp; 10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640" y="929317"/>
            <a:ext cx="11627208" cy="5430540"/>
          </a:xfrm>
        </p:spPr>
        <p:txBody>
          <a:bodyPr>
            <a:noAutofit/>
          </a:bodyPr>
          <a:lstStyle/>
          <a:p>
            <a:r>
              <a:rPr lang="en-US" sz="9000" dirty="0"/>
              <a:t>se, s, </a:t>
            </a:r>
            <a:r>
              <a:rPr lang="en-US" sz="9000" dirty="0" err="1"/>
              <a:t>ce</a:t>
            </a:r>
            <a:r>
              <a:rPr lang="en-US" sz="9000" dirty="0"/>
              <a:t>, </a:t>
            </a:r>
            <a:r>
              <a:rPr lang="en-US" sz="9000" dirty="0" smtClean="0"/>
              <a:t>c, </a:t>
            </a:r>
            <a:r>
              <a:rPr lang="en-US" sz="9000" dirty="0" err="1" smtClean="0"/>
              <a:t>ss</a:t>
            </a:r>
            <a:r>
              <a:rPr lang="en-US" sz="9000" dirty="0"/>
              <a:t>, </a:t>
            </a:r>
            <a:endParaRPr lang="en-US" sz="9000" dirty="0" smtClean="0"/>
          </a:p>
          <a:p>
            <a:r>
              <a:rPr lang="en-US" sz="9000" dirty="0" smtClean="0"/>
              <a:t>u</a:t>
            </a:r>
            <a:r>
              <a:rPr lang="en-US" sz="9000" dirty="0"/>
              <a:t>, </a:t>
            </a:r>
            <a:r>
              <a:rPr lang="en-US" sz="9000" dirty="0" err="1"/>
              <a:t>oo</a:t>
            </a:r>
            <a:r>
              <a:rPr lang="en-US" sz="9000" dirty="0"/>
              <a:t>, </a:t>
            </a:r>
            <a:r>
              <a:rPr lang="en-US" sz="9000" dirty="0" err="1"/>
              <a:t>oul</a:t>
            </a:r>
            <a:r>
              <a:rPr lang="en-US" sz="9000" dirty="0"/>
              <a:t>, </a:t>
            </a:r>
            <a:r>
              <a:rPr lang="en-US" sz="9000" dirty="0" err="1" smtClean="0"/>
              <a:t>ar</a:t>
            </a:r>
            <a:r>
              <a:rPr lang="en-US" sz="9000" dirty="0"/>
              <a:t>, </a:t>
            </a:r>
            <a:r>
              <a:rPr lang="en-US" sz="9000" dirty="0" smtClean="0"/>
              <a:t>a, </a:t>
            </a:r>
            <a:r>
              <a:rPr lang="en-US" sz="9000" dirty="0" err="1" smtClean="0"/>
              <a:t>ir</a:t>
            </a:r>
            <a:r>
              <a:rPr lang="en-US" sz="9000" dirty="0" smtClean="0"/>
              <a:t>, </a:t>
            </a:r>
            <a:r>
              <a:rPr lang="en-US" sz="9000" dirty="0" err="1" smtClean="0"/>
              <a:t>er</a:t>
            </a:r>
            <a:r>
              <a:rPr lang="en-US" sz="9000" dirty="0" smtClean="0"/>
              <a:t>, ear, or</a:t>
            </a:r>
            <a:r>
              <a:rPr lang="en-US" sz="9000" dirty="0"/>
              <a:t>, </a:t>
            </a:r>
            <a:r>
              <a:rPr lang="en-US" sz="9000" dirty="0" err="1" smtClean="0"/>
              <a:t>ur</a:t>
            </a:r>
            <a:r>
              <a:rPr lang="en-US" sz="9000" dirty="0" smtClean="0"/>
              <a:t>, aw</a:t>
            </a:r>
            <a:r>
              <a:rPr lang="en-US" sz="9000" dirty="0"/>
              <a:t>, </a:t>
            </a:r>
            <a:endParaRPr lang="en-US" sz="9000" dirty="0" smtClean="0"/>
          </a:p>
          <a:p>
            <a:r>
              <a:rPr lang="en-US" sz="9000" dirty="0" smtClean="0"/>
              <a:t>au</a:t>
            </a:r>
            <a:r>
              <a:rPr lang="en-US" sz="9000" dirty="0"/>
              <a:t>, al, </a:t>
            </a:r>
            <a:r>
              <a:rPr lang="en-US" sz="9000" dirty="0" smtClean="0"/>
              <a:t>ore</a:t>
            </a:r>
            <a:endParaRPr lang="en-US" sz="9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683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5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sen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9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ch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se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6574" y="1661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6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812" y="1465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6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DF5327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43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5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s</a:t>
            </a:r>
            <a:r>
              <a:rPr lang="en-US" sz="16600" spc="1000" dirty="0" smtClean="0"/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8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chemeClr val="accent2"/>
                </a:solidFill>
              </a:rPr>
              <a:t>s</a:t>
            </a:r>
            <a:r>
              <a:rPr lang="en-US" sz="16600" spc="1000" dirty="0" err="1" smtClean="0"/>
              <a:t>a_e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856113" y="1600200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00B050"/>
                </a:solidFill>
              </a:rPr>
              <a:t>f</a:t>
            </a:r>
            <a:endParaRPr lang="en-CA" sz="16600" dirty="0">
              <a:solidFill>
                <a:srgbClr val="00B05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04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1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471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rgbClr val="00B050"/>
                </a:solidFill>
              </a:rPr>
              <a:t>ea</a:t>
            </a:r>
            <a:r>
              <a:rPr lang="en-US" sz="16600" spc="1000" dirty="0" smtClean="0">
                <a:solidFill>
                  <a:schemeClr val="accent2"/>
                </a:solidFill>
              </a:rPr>
              <a:t>ce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4997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976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err="1" smtClean="0">
                <a:solidFill>
                  <a:srgbClr val="00B050"/>
                </a:solidFill>
              </a:rPr>
              <a:t>m</a:t>
            </a:r>
            <a:r>
              <a:rPr lang="en-US" sz="16600" spc="1000" dirty="0" err="1" smtClean="0"/>
              <a:t>i_e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7607679" y="1525765"/>
            <a:ext cx="15454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2"/>
                </a:solidFill>
              </a:rPr>
              <a:t>c</a:t>
            </a:r>
            <a:endParaRPr lang="en-CA" sz="16600" dirty="0">
              <a:solidFill>
                <a:schemeClr val="accent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7754" y="1214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1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406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e</a:t>
            </a:r>
            <a:r>
              <a:rPr lang="en-US" sz="16600" spc="1000" dirty="0" smtClean="0">
                <a:solidFill>
                  <a:schemeClr val="accent2"/>
                </a:solidFill>
              </a:rPr>
              <a:t>ss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1054" y="1321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6372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8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chemeClr val="accent2"/>
                </a:solidFill>
              </a:rPr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2287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p</a:t>
            </a:r>
            <a:r>
              <a:rPr lang="en-US" sz="16600" spc="1000" dirty="0" smtClean="0">
                <a:solidFill>
                  <a:schemeClr val="accent2"/>
                </a:solidFill>
              </a:rPr>
              <a:t>u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0" y="1784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6974" y="1231006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38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71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8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g</a:t>
            </a:r>
            <a:r>
              <a:rPr lang="en-US" sz="16600" spc="1000" dirty="0" smtClean="0">
                <a:solidFill>
                  <a:schemeClr val="accent2"/>
                </a:solidFill>
              </a:rPr>
              <a:t>oo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310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9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oul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8012" y="85733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8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2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w</a:t>
            </a:r>
            <a:r>
              <a:rPr lang="en-US" sz="16600" spc="1000" dirty="0" smtClean="0">
                <a:solidFill>
                  <a:schemeClr val="accent2"/>
                </a:solidFill>
              </a:rPr>
              <a:t>oul</a:t>
            </a:r>
            <a:r>
              <a:rPr lang="en-US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6068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ar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9413" y="1243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c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7268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3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chemeClr val="accent2"/>
                </a:solidFill>
              </a:rPr>
              <a:t>ar</a:t>
            </a:r>
            <a:r>
              <a:rPr lang="en-US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1527" y="870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1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o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47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a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/>
              <a:t>b</a:t>
            </a:r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th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302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a</a:t>
            </a:r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449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ir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6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ir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0012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er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chemeClr val="accent2"/>
                </a:solidFill>
              </a:rPr>
              <a:t>er</a:t>
            </a:r>
            <a:r>
              <a:rPr lang="en-CA" sz="16600" spc="1000" dirty="0" smtClean="0">
                <a:solidFill>
                  <a:srgbClr val="00B050"/>
                </a:solidFill>
              </a:rPr>
              <a:t>b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707" y="1153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8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n</a:t>
            </a:r>
            <a:r>
              <a:rPr lang="en-CA" sz="16600" spc="1000" dirty="0" smtClean="0">
                <a:solidFill>
                  <a:schemeClr val="accent2"/>
                </a:solidFill>
              </a:rPr>
              <a:t>er</a:t>
            </a:r>
            <a:r>
              <a:rPr lang="en-CA" sz="16600" spc="1000" dirty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7285" y="105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2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093572" cy="4718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3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r>
              <a:rPr lang="en-CA" sz="16600" spc="1000" dirty="0" smtClean="0">
                <a:solidFill>
                  <a:srgbClr val="00B050"/>
                </a:solidFill>
              </a:rPr>
              <a:t>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8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rgbClr val="DF5327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0152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r>
              <a:rPr lang="en-CA" sz="16600" spc="1000" dirty="0" smtClean="0"/>
              <a:t>th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222" y="1166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1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or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425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0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ur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5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ur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chemeClr val="accent2"/>
                </a:solidFill>
              </a:rPr>
              <a:t>ur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5763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56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1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13938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0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w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864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chemeClr val="accent2"/>
                </a:solidFill>
              </a:rPr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0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1313" y="1565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aw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1509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6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aw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7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5302" y="999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5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au</a:t>
            </a:r>
            <a:r>
              <a:rPr lang="en-CA" sz="16600" spc="1000" dirty="0" smtClean="0">
                <a:solidFill>
                  <a:srgbClr val="00B050"/>
                </a:solidFill>
              </a:rPr>
              <a:t>se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8344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4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chemeClr val="accent2"/>
                </a:solidFill>
              </a:rPr>
              <a:t>au</a:t>
            </a:r>
            <a:r>
              <a:rPr lang="en-CA" sz="16600" spc="1000" dirty="0" smtClean="0">
                <a:solidFill>
                  <a:srgbClr val="00B050"/>
                </a:solidFill>
              </a:rPr>
              <a:t>ce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5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0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al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197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5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al</a:t>
            </a:r>
            <a:r>
              <a:rPr lang="en-CA" sz="16600" spc="1000" dirty="0" smtClean="0">
                <a:solidFill>
                  <a:srgbClr val="00B050"/>
                </a:solidFill>
              </a:rPr>
              <a:t>k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5015" y="1102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9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45711" y="644857"/>
            <a:ext cx="8270993" cy="4759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ore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774" y="141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r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09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9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/>
              <a:t>m</a:t>
            </a:r>
            <a:r>
              <a:rPr lang="en-CA" sz="16600" spc="1000" dirty="0">
                <a:solidFill>
                  <a:schemeClr val="accent2"/>
                </a:solidFill>
              </a:rPr>
              <a:t>ore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01071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1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ore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0772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5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79432"/>
            <a:ext cx="7091361" cy="1106133"/>
          </a:xfrm>
        </p:spPr>
        <p:txBody>
          <a:bodyPr/>
          <a:lstStyle/>
          <a:p>
            <a:r>
              <a:rPr lang="en-US" dirty="0" smtClean="0"/>
              <a:t>Week 11 &amp; 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/>
              <a:t>air, ere, are, </a:t>
            </a:r>
            <a:r>
              <a:rPr lang="en-US" sz="9000" dirty="0" smtClean="0"/>
              <a:t>ear,</a:t>
            </a:r>
          </a:p>
          <a:p>
            <a:r>
              <a:rPr lang="en-US" sz="9000" dirty="0" smtClean="0"/>
              <a:t>j, </a:t>
            </a:r>
            <a:r>
              <a:rPr lang="en-US" sz="9000" dirty="0" err="1" smtClean="0"/>
              <a:t>dge</a:t>
            </a:r>
            <a:r>
              <a:rPr lang="en-US" sz="9000" dirty="0" smtClean="0"/>
              <a:t>, </a:t>
            </a:r>
            <a:r>
              <a:rPr lang="en-US" sz="9000" dirty="0" err="1" smtClean="0"/>
              <a:t>ge</a:t>
            </a:r>
            <a:r>
              <a:rPr lang="en-US" sz="9000" dirty="0" smtClean="0"/>
              <a:t>, g, </a:t>
            </a:r>
          </a:p>
          <a:p>
            <a:r>
              <a:rPr lang="en-US" sz="9000" dirty="0" err="1" smtClean="0"/>
              <a:t>ch</a:t>
            </a:r>
            <a:r>
              <a:rPr lang="en-US" sz="9000" dirty="0" smtClean="0"/>
              <a:t>, </a:t>
            </a:r>
            <a:r>
              <a:rPr lang="en-US" sz="9000" dirty="0" err="1" smtClean="0"/>
              <a:t>tch</a:t>
            </a:r>
            <a:r>
              <a:rPr lang="en-US" sz="9000" dirty="0" smtClean="0"/>
              <a:t>, </a:t>
            </a:r>
            <a:r>
              <a:rPr lang="en-US" sz="9000" dirty="0" err="1" smtClean="0"/>
              <a:t>tu</a:t>
            </a:r>
            <a:r>
              <a:rPr lang="en-US" sz="9000" dirty="0" smtClean="0"/>
              <a:t>, </a:t>
            </a:r>
            <a:r>
              <a:rPr lang="en-US" sz="9000" dirty="0" err="1" smtClean="0"/>
              <a:t>sh</a:t>
            </a:r>
            <a:r>
              <a:rPr lang="en-US" sz="9000" dirty="0" smtClean="0"/>
              <a:t>, </a:t>
            </a:r>
          </a:p>
          <a:p>
            <a:r>
              <a:rPr lang="en-US" sz="9000" dirty="0" smtClean="0"/>
              <a:t>ci, </a:t>
            </a:r>
            <a:r>
              <a:rPr lang="en-US" sz="9000" dirty="0" err="1" smtClean="0"/>
              <a:t>ti</a:t>
            </a:r>
            <a:r>
              <a:rPr lang="en-US" sz="9000" dirty="0" smtClean="0"/>
              <a:t>, s, </a:t>
            </a:r>
            <a:r>
              <a:rPr lang="en-US" sz="9000" dirty="0" err="1" smtClean="0"/>
              <a:t>si</a:t>
            </a:r>
            <a:endParaRPr lang="en-US" sz="9000" dirty="0"/>
          </a:p>
          <a:p>
            <a:endParaRPr lang="en-US" sz="9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616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8666778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air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ch</a:t>
            </a:r>
            <a:r>
              <a:rPr lang="en-CA" sz="16600" spc="1000" dirty="0" smtClean="0">
                <a:solidFill>
                  <a:schemeClr val="accent2"/>
                </a:solidFill>
              </a:rPr>
              <a:t>air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8800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2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chemeClr val="accent2"/>
                </a:solidFill>
              </a:rPr>
              <a:t>air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91978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ere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16600" spc="1000" dirty="0" smtClean="0"/>
              <a:t>wh</a:t>
            </a:r>
            <a:r>
              <a:rPr lang="en-CA" sz="16600" spc="1000" dirty="0" smtClean="0">
                <a:solidFill>
                  <a:schemeClr val="accent2"/>
                </a:solidFill>
              </a:rPr>
              <a:t>ere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2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799"/>
            <a:ext cx="7391398" cy="4855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6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are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7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>
                <a:solidFill>
                  <a:srgbClr val="DF5327"/>
                </a:solidFill>
              </a:rPr>
              <a:t>r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0158" y="1849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chemeClr val="accent2"/>
                </a:solidFill>
              </a:rPr>
              <a:t>are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6208" y="16946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2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0"/>
            <a:ext cx="7670491" cy="4773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smtClean="0"/>
              <a:t>ear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394" y="119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1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t</a:t>
            </a:r>
            <a:r>
              <a:rPr lang="en-CA" sz="16600" spc="1000" dirty="0" smtClean="0">
                <a:solidFill>
                  <a:schemeClr val="accent2"/>
                </a:solidFill>
              </a:rPr>
              <a:t>ear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605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4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6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j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6" y="1153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2" y="685801"/>
            <a:ext cx="8816904" cy="466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Wingdings" panose="05000000000000000000" pitchFamily="2" charset="2"/>
              <a:buNone/>
            </a:pPr>
            <a:r>
              <a:rPr lang="en-US" sz="36000" dirty="0" err="1" smtClean="0"/>
              <a:t>dge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0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chemeClr val="accent2"/>
                </a:solidFill>
              </a:rPr>
              <a:t>dge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4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9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dge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7887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ge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4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r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6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1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88609" y="1600200"/>
            <a:ext cx="8892206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pi</a:t>
            </a:r>
            <a:r>
              <a:rPr lang="en-CA" sz="16600" spc="1000" dirty="0" smtClean="0">
                <a:solidFill>
                  <a:schemeClr val="accent2"/>
                </a:solidFill>
              </a:rPr>
              <a:t>ge</a:t>
            </a:r>
            <a:r>
              <a:rPr lang="en-CA" sz="16600" spc="1000" dirty="0" smtClean="0"/>
              <a:t>on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707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4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88609" y="1600200"/>
            <a:ext cx="8892206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cabba</a:t>
            </a:r>
            <a:r>
              <a:rPr lang="en-CA" sz="16600" spc="1000" dirty="0" smtClean="0">
                <a:solidFill>
                  <a:schemeClr val="accent2"/>
                </a:solidFill>
              </a:rPr>
              <a:t>ge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6974" y="1981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8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g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g</a:t>
            </a:r>
            <a:r>
              <a:rPr lang="en-CA" sz="16600" spc="1000" dirty="0" smtClean="0"/>
              <a:t>y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5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chemeClr val="accent2"/>
                </a:solidFill>
              </a:rPr>
              <a:t>ch</a:t>
            </a:r>
            <a:r>
              <a:rPr lang="en-US" sz="16600" spc="1000" dirty="0" smtClean="0">
                <a:solidFill>
                  <a:srgbClr val="595959"/>
                </a:solidFill>
              </a:rPr>
              <a:t>o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7904" y="252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0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tch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0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m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tch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547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0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s</a:t>
            </a:r>
            <a:r>
              <a:rPr lang="en-US" sz="16600" spc="1000" dirty="0" smtClean="0">
                <a:solidFill>
                  <a:srgbClr val="00B050"/>
                </a:solidFill>
              </a:rPr>
              <a:t>w</a:t>
            </a:r>
            <a:r>
              <a:rPr lang="en-US" sz="16600" spc="1000" dirty="0" smtClean="0">
                <a:solidFill>
                  <a:srgbClr val="0070C0"/>
                </a:solidFill>
              </a:rPr>
              <a:t>i</a:t>
            </a:r>
            <a:r>
              <a:rPr lang="en-US" sz="16600" spc="1000" dirty="0" smtClean="0">
                <a:solidFill>
                  <a:schemeClr val="accent2"/>
                </a:solidFill>
              </a:rPr>
              <a:t>tch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7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2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tu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30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l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403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6600" spc="1000" dirty="0" smtClean="0"/>
              <a:t>f</a:t>
            </a:r>
            <a:r>
              <a:rPr lang="en-US" sz="16600" spc="1000" dirty="0" smtClean="0">
                <a:solidFill>
                  <a:srgbClr val="00B050"/>
                </a:solidFill>
              </a:rPr>
              <a:t>u</a:t>
            </a:r>
            <a:r>
              <a:rPr lang="en-US" sz="16600" spc="1000" dirty="0" smtClean="0">
                <a:solidFill>
                  <a:schemeClr val="accent2"/>
                </a:solidFill>
              </a:rPr>
              <a:t>tu</a:t>
            </a:r>
            <a:r>
              <a:rPr lang="en-US" sz="16600" spc="1000" dirty="0" smtClean="0">
                <a:solidFill>
                  <a:srgbClr val="0070C0"/>
                </a:solidFill>
              </a:rPr>
              <a:t>re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0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6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1" y="1600200"/>
            <a:ext cx="7008814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n</a:t>
            </a:r>
            <a:r>
              <a:rPr lang="en-US" sz="16600" spc="1000" dirty="0" smtClean="0">
                <a:solidFill>
                  <a:srgbClr val="00B050"/>
                </a:solidFill>
              </a:rPr>
              <a:t>a</a:t>
            </a:r>
            <a:r>
              <a:rPr lang="en-US" sz="16600" spc="1000" dirty="0" smtClean="0">
                <a:solidFill>
                  <a:schemeClr val="accent2"/>
                </a:solidFill>
              </a:rPr>
              <a:t>tu</a:t>
            </a:r>
            <a:r>
              <a:rPr lang="en-US" sz="16600" spc="1000" dirty="0" smtClean="0">
                <a:solidFill>
                  <a:srgbClr val="0070C0"/>
                </a:solidFill>
              </a:rPr>
              <a:t>re</a:t>
            </a:r>
            <a:endParaRPr lang="en-CA" sz="16600" spc="1000" dirty="0">
              <a:solidFill>
                <a:srgbClr val="0070C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6524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3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7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0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ci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1368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0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 fontScale="90000"/>
          </a:bodyPr>
          <a:lstStyle/>
          <a:p>
            <a:r>
              <a:rPr lang="en-CA" sz="16600" spc="1000" dirty="0" smtClean="0"/>
              <a:t>so</a:t>
            </a:r>
            <a:r>
              <a:rPr lang="en-CA" sz="16600" spc="1000" dirty="0" smtClean="0">
                <a:solidFill>
                  <a:schemeClr val="accent2"/>
                </a:solidFill>
              </a:rPr>
              <a:t>ci</a:t>
            </a:r>
            <a:r>
              <a:rPr lang="en-CA" sz="16600" spc="1000" dirty="0" smtClean="0"/>
              <a:t>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4541" y="174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6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80011" y="1600200"/>
            <a:ext cx="64008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fa</a:t>
            </a:r>
            <a:r>
              <a:rPr lang="en-CA" sz="16600" spc="1000" dirty="0" smtClean="0">
                <a:solidFill>
                  <a:schemeClr val="accent2"/>
                </a:solidFill>
              </a:rPr>
              <a:t>ci</a:t>
            </a:r>
            <a:r>
              <a:rPr lang="en-CA" sz="16600" spc="1000" dirty="0" smtClean="0"/>
              <a:t>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819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ti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2693" y="147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73511" y="1600200"/>
            <a:ext cx="780730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sta</a:t>
            </a:r>
            <a:r>
              <a:rPr lang="en-CA" sz="16600" spc="1000" dirty="0" smtClean="0">
                <a:solidFill>
                  <a:schemeClr val="accent2"/>
                </a:solidFill>
              </a:rPr>
              <a:t>ti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303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2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l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316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1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73511" y="1600200"/>
            <a:ext cx="7807304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rela</a:t>
            </a:r>
            <a:r>
              <a:rPr lang="en-US" sz="16600" spc="1000" dirty="0" smtClean="0">
                <a:solidFill>
                  <a:schemeClr val="accent2"/>
                </a:solidFill>
              </a:rPr>
              <a:t>ti</a:t>
            </a:r>
            <a:r>
              <a:rPr lang="en-US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9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23504" y="1600200"/>
            <a:ext cx="8657311" cy="2486025"/>
          </a:xfrm>
        </p:spPr>
        <p:txBody>
          <a:bodyPr>
            <a:normAutofit fontScale="90000"/>
          </a:bodyPr>
          <a:lstStyle/>
          <a:p>
            <a:r>
              <a:rPr lang="en-US" sz="16600" spc="1000" dirty="0" smtClean="0"/>
              <a:t>emo</a:t>
            </a:r>
            <a:r>
              <a:rPr lang="en-US" sz="16600" spc="1000" dirty="0" smtClean="0">
                <a:solidFill>
                  <a:schemeClr val="accent2"/>
                </a:solidFill>
              </a:rPr>
              <a:t>ti</a:t>
            </a:r>
            <a:r>
              <a:rPr lang="en-US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065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s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1504" y="1972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mea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ure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plea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ure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0718" y="146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s</a:t>
            </a:r>
            <a:r>
              <a:rPr lang="en-CA" sz="16600" spc="1000" dirty="0" smtClean="0"/>
              <a:t>ual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5918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8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smtClean="0"/>
              <a:t>si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1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ten</a:t>
            </a:r>
            <a:r>
              <a:rPr lang="en-CA" sz="16600" spc="1000" dirty="0" smtClean="0">
                <a:solidFill>
                  <a:schemeClr val="accent2"/>
                </a:solidFill>
              </a:rPr>
              <a:t>si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50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60621" y="1600200"/>
            <a:ext cx="9520194" cy="2486025"/>
          </a:xfrm>
        </p:spPr>
        <p:txBody>
          <a:bodyPr>
            <a:normAutofit/>
          </a:bodyPr>
          <a:lstStyle/>
          <a:p>
            <a:r>
              <a:rPr lang="en-CA" sz="16600" spc="1000" dirty="0" smtClean="0"/>
              <a:t>pas</a:t>
            </a:r>
            <a:r>
              <a:rPr lang="en-CA" sz="16600" spc="1000" dirty="0" smtClean="0">
                <a:solidFill>
                  <a:schemeClr val="accent2"/>
                </a:solidFill>
              </a:rPr>
              <a:t>si</a:t>
            </a:r>
            <a:r>
              <a:rPr lang="en-CA" sz="16600" spc="1000" dirty="0" smtClean="0"/>
              <a:t>on</a:t>
            </a:r>
            <a:endParaRPr lang="en-CA" sz="16600" spc="1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0718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6-Point Star 13"/>
          <p:cNvSpPr/>
          <p:nvPr/>
        </p:nvSpPr>
        <p:spPr>
          <a:xfrm>
            <a:off x="714793" y="1958965"/>
            <a:ext cx="3565488" cy="3530809"/>
          </a:xfrm>
          <a:prstGeom prst="star6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676" y="304649"/>
            <a:ext cx="8914718" cy="1979925"/>
          </a:xfrm>
        </p:spPr>
        <p:txBody>
          <a:bodyPr>
            <a:noAutofit/>
          </a:bodyPr>
          <a:lstStyle/>
          <a:p>
            <a:r>
              <a:rPr lang="en-US" sz="8000" dirty="0" smtClean="0"/>
              <a:t>A Path to Reading and Spelling Well</a:t>
            </a:r>
            <a:endParaRPr lang="en-US" sz="8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05122">
            <a:off x="4093179" y="4939874"/>
            <a:ext cx="822149" cy="1918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54237">
            <a:off x="6167566" y="3920727"/>
            <a:ext cx="822149" cy="1918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313010" flipH="1">
            <a:off x="6895282" y="2638851"/>
            <a:ext cx="783820" cy="1828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2215" y="3341194"/>
            <a:ext cx="2486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j-lt"/>
                <a:cs typeface="Courier New" panose="02070309020205020404" pitchFamily="49" charset="0"/>
              </a:rPr>
              <a:t>Level </a:t>
            </a:r>
            <a:r>
              <a:rPr lang="en-US" sz="4000" b="1" dirty="0">
                <a:latin typeface="+mj-lt"/>
                <a:cs typeface="Courier New" panose="02070309020205020404" pitchFamily="49" charset="0"/>
              </a:rPr>
              <a:t>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313010" flipH="1">
            <a:off x="8929120" y="1622817"/>
            <a:ext cx="851716" cy="19873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54237">
            <a:off x="8335620" y="2962164"/>
            <a:ext cx="822149" cy="1918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309414" flipH="1">
            <a:off x="4631012" y="3626250"/>
            <a:ext cx="820157" cy="19136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05122">
            <a:off x="4093179" y="4940772"/>
            <a:ext cx="822149" cy="1918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405797" flipH="1">
            <a:off x="4632549" y="3532449"/>
            <a:ext cx="897516" cy="20941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05122">
            <a:off x="6167565" y="3907279"/>
            <a:ext cx="822149" cy="19183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3605122">
            <a:off x="8313335" y="2962162"/>
            <a:ext cx="822149" cy="19183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405797" flipH="1">
            <a:off x="6832305" y="2506207"/>
            <a:ext cx="897516" cy="20941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1" t="10208" r="13556"/>
          <a:stretch/>
        </p:blipFill>
        <p:spPr>
          <a:xfrm rot="4405797" flipH="1">
            <a:off x="8906220" y="1565372"/>
            <a:ext cx="897516" cy="209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1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l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43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4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d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536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DF5327"/>
                </a:solidFill>
              </a:rPr>
              <a:t>d</a:t>
            </a:r>
            <a:endParaRPr lang="en-CA" sz="16600" spc="1000" dirty="0">
              <a:solidFill>
                <a:srgbClr val="DF5327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2586" y="115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1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r>
              <a:rPr lang="en-CA" sz="16600" spc="1000" dirty="0"/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d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676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1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b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914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37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27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7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chemeClr val="accent2"/>
                </a:solidFill>
              </a:rPr>
              <a:t>b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6833" y="57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7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f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80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6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f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h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50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918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7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521" y="142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8778" y="793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1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r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0811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1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p</a:t>
            </a:r>
            <a:r>
              <a:rPr lang="en-CA" sz="16600" spc="1000" dirty="0" smtClean="0">
                <a:solidFill>
                  <a:schemeClr val="accent2"/>
                </a:solidFill>
              </a:rPr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0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g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0163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chemeClr val="accent2"/>
                </a:solidFill>
              </a:rPr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S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m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752" y="21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v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2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85161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v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w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48" y="210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7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6981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2890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y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2434" y="211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y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9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smtClean="0"/>
              <a:t>m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381000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28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i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50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2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600" spc="1000" dirty="0" smtClean="0">
                <a:solidFill>
                  <a:srgbClr val="FF0000"/>
                </a:solidFill>
              </a:rPr>
              <a:t>z</a:t>
            </a:r>
            <a:r>
              <a:rPr lang="en-US" sz="16600" spc="1000" dirty="0" smtClean="0">
                <a:solidFill>
                  <a:srgbClr val="595959"/>
                </a:solidFill>
              </a:rPr>
              <a:t>a</a:t>
            </a:r>
            <a:r>
              <a:rPr lang="en-US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77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9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j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5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7" y="1746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2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j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g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5611" y="20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n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8479" y="209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a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3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n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7431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0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2721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9251" y="183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1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DF5327"/>
                </a:solidFill>
              </a:rPr>
              <a:t>m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9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5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k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t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773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3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e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4084" y="2081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b</a:t>
            </a:r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8952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8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e</a:t>
            </a:r>
            <a:r>
              <a:rPr lang="en-CA" sz="16600" spc="1000" dirty="0" smtClean="0"/>
              <a:t>l</a:t>
            </a:r>
            <a:r>
              <a:rPr lang="en-CA" sz="16600" spc="1000" dirty="0" smtClean="0">
                <a:solidFill>
                  <a:srgbClr val="00B050"/>
                </a:solidFill>
              </a:rPr>
              <a:t>f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879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3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252137"/>
            <a:ext cx="8037844" cy="1106133"/>
          </a:xfrm>
        </p:spPr>
        <p:txBody>
          <a:bodyPr/>
          <a:lstStyle/>
          <a:p>
            <a:r>
              <a:rPr lang="en-US" dirty="0" smtClean="0"/>
              <a:t>Week 3 &amp; 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049" y="1284159"/>
            <a:ext cx="10658216" cy="4796553"/>
          </a:xfrm>
        </p:spPr>
        <p:txBody>
          <a:bodyPr>
            <a:noAutofit/>
          </a:bodyPr>
          <a:lstStyle/>
          <a:p>
            <a:r>
              <a:rPr lang="en-US" sz="9000" dirty="0" err="1" smtClean="0"/>
              <a:t>ll</a:t>
            </a:r>
            <a:r>
              <a:rPr lang="en-US" sz="9000" dirty="0" smtClean="0"/>
              <a:t>, </a:t>
            </a:r>
            <a:r>
              <a:rPr lang="en-US" sz="9000" dirty="0" err="1" smtClean="0"/>
              <a:t>ss</a:t>
            </a:r>
            <a:r>
              <a:rPr lang="en-US" sz="9000" dirty="0" smtClean="0"/>
              <a:t>, </a:t>
            </a:r>
            <a:r>
              <a:rPr lang="en-US" sz="9000" dirty="0" err="1" smtClean="0"/>
              <a:t>ff</a:t>
            </a:r>
            <a:r>
              <a:rPr lang="en-US" sz="9000" dirty="0" smtClean="0"/>
              <a:t>, </a:t>
            </a:r>
            <a:r>
              <a:rPr lang="en-US" sz="9000" dirty="0" err="1" smtClean="0"/>
              <a:t>zz</a:t>
            </a:r>
            <a:r>
              <a:rPr lang="en-US" sz="9000" dirty="0" smtClean="0"/>
              <a:t>, </a:t>
            </a:r>
            <a:r>
              <a:rPr lang="en-US" sz="9000" dirty="0" err="1" smtClean="0"/>
              <a:t>sh</a:t>
            </a:r>
            <a:r>
              <a:rPr lang="en-US" sz="9000" dirty="0" smtClean="0"/>
              <a:t>, </a:t>
            </a:r>
            <a:r>
              <a:rPr lang="en-US" sz="9000" dirty="0" err="1" smtClean="0"/>
              <a:t>ch</a:t>
            </a:r>
            <a:r>
              <a:rPr lang="en-US" sz="9000" dirty="0" smtClean="0"/>
              <a:t>, </a:t>
            </a:r>
            <a:r>
              <a:rPr lang="en-US" sz="9000" dirty="0" err="1" smtClean="0"/>
              <a:t>th</a:t>
            </a:r>
            <a:r>
              <a:rPr lang="en-US" sz="9000" dirty="0" smtClean="0"/>
              <a:t>, </a:t>
            </a:r>
            <a:r>
              <a:rPr lang="en-US" sz="9000" dirty="0" err="1" smtClean="0"/>
              <a:t>wh</a:t>
            </a:r>
            <a:r>
              <a:rPr lang="en-US" sz="9000" dirty="0" smtClean="0"/>
              <a:t>, </a:t>
            </a:r>
            <a:r>
              <a:rPr lang="en-US" sz="9000" dirty="0" err="1" smtClean="0"/>
              <a:t>ck</a:t>
            </a:r>
            <a:r>
              <a:rPr lang="en-US" sz="9000" dirty="0" smtClean="0"/>
              <a:t>, ng, </a:t>
            </a:r>
            <a:r>
              <a:rPr lang="en-US" sz="9000" dirty="0" err="1" smtClean="0"/>
              <a:t>qu</a:t>
            </a:r>
            <a:r>
              <a:rPr lang="en-US" sz="9000" dirty="0" smtClean="0"/>
              <a:t>, x</a:t>
            </a:r>
            <a:endParaRPr lang="en-US" sz="9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608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ll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3042" y="146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0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5617" y="1913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0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ss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3025" y="1424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946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rgbClr val="FF0000"/>
                </a:solidFill>
              </a:rPr>
              <a:t>m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6012" y="2393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9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m</a:t>
            </a:r>
            <a:r>
              <a:rPr lang="en-CA" sz="16600" spc="1000" dirty="0" smtClean="0">
                <a:solidFill>
                  <a:srgbClr val="00B050"/>
                </a:solidFill>
              </a:rPr>
              <a:t>e</a:t>
            </a:r>
            <a:r>
              <a:rPr lang="en-CA" sz="16600" spc="1000" dirty="0" smtClean="0">
                <a:solidFill>
                  <a:srgbClr val="FF0000"/>
                </a:solidFill>
              </a:rPr>
              <a:t>ss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2744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4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ff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7420" y="166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h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9104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0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c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ff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1375" y="1276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4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zz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613" y="1243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f</a:t>
            </a:r>
            <a:r>
              <a:rPr lang="en-CA" sz="16600" spc="1000" dirty="0" smtClean="0">
                <a:solidFill>
                  <a:srgbClr val="00B050"/>
                </a:solidFill>
              </a:rPr>
              <a:t>u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6828" y="1797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j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zz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4862" y="175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0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sh</a:t>
            </a:r>
            <a:endParaRPr lang="en-US" sz="36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814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7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d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2439" y="1581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i</a:t>
            </a:r>
            <a:r>
              <a:rPr lang="en-CA" sz="16600" spc="1000" dirty="0" smtClean="0"/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346" y="1771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4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Tsuen Wan Catholic Primary School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/>
              <a:t>c</a:t>
            </a:r>
            <a:endParaRPr lang="en-US" sz="36000" dirty="0" smtClean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013" y="210222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90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3786" y="1089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o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546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1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ch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ll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804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2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th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6056" y="1552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th</a:t>
            </a:r>
            <a:r>
              <a:rPr lang="en-CA" sz="16600" spc="1000" dirty="0" smtClean="0"/>
              <a:t>u</a:t>
            </a:r>
            <a:r>
              <a:rPr lang="en-CA" sz="16600" spc="1000" dirty="0" smtClean="0">
                <a:solidFill>
                  <a:srgbClr val="00B050"/>
                </a:solidFill>
              </a:rPr>
              <a:t>d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01825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1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wh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282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i</a:t>
            </a:r>
            <a:r>
              <a:rPr lang="en-CA" sz="16600" spc="1000" dirty="0" smtClean="0">
                <a:solidFill>
                  <a:srgbClr val="00B050"/>
                </a:solidFill>
              </a:rPr>
              <a:t>p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3498" y="1437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1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>
                <a:solidFill>
                  <a:schemeClr val="accent2"/>
                </a:solidFill>
              </a:rPr>
              <a:t>wh</a:t>
            </a:r>
            <a:r>
              <a:rPr lang="en-CA" sz="16600" spc="1000" dirty="0" smtClean="0"/>
              <a:t>e</a:t>
            </a:r>
            <a:r>
              <a:rPr lang="en-CA" sz="16600" spc="1000" dirty="0" smtClean="0">
                <a:solidFill>
                  <a:srgbClr val="00B050"/>
                </a:solidFill>
              </a:rPr>
              <a:t>n</a:t>
            </a:r>
            <a:endParaRPr lang="en-CA" sz="16600" spc="1000" dirty="0">
              <a:solidFill>
                <a:srgbClr val="00B05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092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46213" y="685800"/>
            <a:ext cx="6858000" cy="48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Wingdings" panose="05000000000000000000" pitchFamily="2" charset="2"/>
              <a:buNone/>
            </a:pPr>
            <a:r>
              <a:rPr lang="en-US" sz="36000" dirty="0" err="1" smtClean="0"/>
              <a:t>ck</a:t>
            </a:r>
            <a:endParaRPr lang="en-US" sz="36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6513" y="1127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8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16600" spc="1000" dirty="0" smtClean="0"/>
              <a:t>sh</a:t>
            </a:r>
            <a:r>
              <a:rPr lang="en-CA" sz="16600" spc="1000" dirty="0" smtClean="0">
                <a:solidFill>
                  <a:srgbClr val="00B050"/>
                </a:solidFill>
              </a:rPr>
              <a:t>a</a:t>
            </a:r>
            <a:r>
              <a:rPr lang="en-CA" sz="16600" spc="1000" dirty="0" smtClean="0">
                <a:solidFill>
                  <a:schemeClr val="accent2"/>
                </a:solidFill>
              </a:rPr>
              <a:t>ck</a:t>
            </a:r>
            <a:endParaRPr lang="en-CA" sz="16600" spc="1000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Tsuen Wan Catholic Primary School</a:t>
            </a:r>
            <a:endParaRPr lang="en-CA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5769" y="1398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ldren Happy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7909083B-3485-49E7-BBE7-EFD488C62F99}" vid="{B57F6697-5DA8-422E-86BF-20B69A74A1E0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2224F2-88E2-4E19-8BE2-5AB2030F7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Children playing education presentation design (cartoon illustration, widescreen)</Template>
  <TotalTime>0</TotalTime>
  <Words>2268</Words>
  <Application>Microsoft Office PowerPoint</Application>
  <PresentationFormat>Widescreen</PresentationFormat>
  <Paragraphs>784</Paragraphs>
  <Slides>319</Slides>
  <Notes>111</Notes>
  <HiddenSlides>0</HiddenSlides>
  <MMClips>307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319</vt:i4>
      </vt:variant>
    </vt:vector>
  </HeadingPairs>
  <TitlesOfParts>
    <vt:vector size="323" baseType="lpstr">
      <vt:lpstr>Courier New</vt:lpstr>
      <vt:lpstr>Euphemia</vt:lpstr>
      <vt:lpstr>Wingdings</vt:lpstr>
      <vt:lpstr>Children Happy 16x9</vt:lpstr>
      <vt:lpstr>Primary 6</vt:lpstr>
      <vt:lpstr>Week 1 &amp; 2</vt:lpstr>
      <vt:lpstr>PowerPoint Presentation</vt:lpstr>
      <vt:lpstr>sad</vt:lpstr>
      <vt:lpstr>Sam</vt:lpstr>
      <vt:lpstr>PowerPoint Presentation</vt:lpstr>
      <vt:lpstr>met</vt:lpstr>
      <vt:lpstr>mop</vt:lpstr>
      <vt:lpstr>PowerPoint Presentation</vt:lpstr>
      <vt:lpstr>cap</vt:lpstr>
      <vt:lpstr>cog</vt:lpstr>
      <vt:lpstr>PowerPoint Presentation</vt:lpstr>
      <vt:lpstr>tag</vt:lpstr>
      <vt:lpstr>top</vt:lpstr>
      <vt:lpstr>PowerPoint Presentation</vt:lpstr>
      <vt:lpstr>got</vt:lpstr>
      <vt:lpstr>gas</vt:lpstr>
      <vt:lpstr>PowerPoint Presentation</vt:lpstr>
      <vt:lpstr>pet</vt:lpstr>
      <vt:lpstr>pop</vt:lpstr>
      <vt:lpstr>PowerPoint Presentation</vt:lpstr>
      <vt:lpstr>sap</vt:lpstr>
      <vt:lpstr>mat</vt:lpstr>
      <vt:lpstr>PowerPoint Presentation</vt:lpstr>
      <vt:lpstr>Tom</vt:lpstr>
      <vt:lpstr>lot</vt:lpstr>
      <vt:lpstr>PowerPoint Presentation</vt:lpstr>
      <vt:lpstr>rap</vt:lpstr>
      <vt:lpstr>rug</vt:lpstr>
      <vt:lpstr>PowerPoint Presentation</vt:lpstr>
      <vt:lpstr>lip</vt:lpstr>
      <vt:lpstr>log</vt:lpstr>
      <vt:lpstr>PowerPoint Presentation</vt:lpstr>
      <vt:lpstr>bud</vt:lpstr>
      <vt:lpstr>dad</vt:lpstr>
      <vt:lpstr>PowerPoint Presentation</vt:lpstr>
      <vt:lpstr>bug</vt:lpstr>
      <vt:lpstr>Bob</vt:lpstr>
      <vt:lpstr>PowerPoint Presentation</vt:lpstr>
      <vt:lpstr>fog</vt:lpstr>
      <vt:lpstr>PowerPoint Presentation</vt:lpstr>
      <vt:lpstr>hut</vt:lpstr>
      <vt:lpstr>hid</vt:lpstr>
      <vt:lpstr>PowerPoint Presentation</vt:lpstr>
      <vt:lpstr>rip</vt:lpstr>
      <vt:lpstr>pit</vt:lpstr>
      <vt:lpstr>PowerPoint Presentation</vt:lpstr>
      <vt:lpstr>gum</vt:lpstr>
      <vt:lpstr>but</vt:lpstr>
      <vt:lpstr>PowerPoint Presentation</vt:lpstr>
      <vt:lpstr>vat</vt:lpstr>
      <vt:lpstr>vet</vt:lpstr>
      <vt:lpstr>PowerPoint Presentation</vt:lpstr>
      <vt:lpstr>wet</vt:lpstr>
      <vt:lpstr>win</vt:lpstr>
      <vt:lpstr>PowerPoint Presentation</vt:lpstr>
      <vt:lpstr>yen</vt:lpstr>
      <vt:lpstr>yell</vt:lpstr>
      <vt:lpstr>PowerPoint Presentation</vt:lpstr>
      <vt:lpstr>zip</vt:lpstr>
      <vt:lpstr>zap</vt:lpstr>
      <vt:lpstr>PowerPoint Presentation</vt:lpstr>
      <vt:lpstr>jet</vt:lpstr>
      <vt:lpstr>jig</vt:lpstr>
      <vt:lpstr>PowerPoint Presentation</vt:lpstr>
      <vt:lpstr>nap</vt:lpstr>
      <vt:lpstr>nut</vt:lpstr>
      <vt:lpstr>PowerPoint Presentation</vt:lpstr>
      <vt:lpstr>kip</vt:lpstr>
      <vt:lpstr>kit</vt:lpstr>
      <vt:lpstr>PowerPoint Presentation</vt:lpstr>
      <vt:lpstr>bed</vt:lpstr>
      <vt:lpstr>elf</vt:lpstr>
      <vt:lpstr>Week 3 &amp; 4</vt:lpstr>
      <vt:lpstr>PowerPoint Presentation</vt:lpstr>
      <vt:lpstr>dull</vt:lpstr>
      <vt:lpstr>sell</vt:lpstr>
      <vt:lpstr>PowerPoint Presentation</vt:lpstr>
      <vt:lpstr>hiss</vt:lpstr>
      <vt:lpstr>mess</vt:lpstr>
      <vt:lpstr>PowerPoint Presentation</vt:lpstr>
      <vt:lpstr>huff</vt:lpstr>
      <vt:lpstr>cuff</vt:lpstr>
      <vt:lpstr>PowerPoint Presentation</vt:lpstr>
      <vt:lpstr>fuzz</vt:lpstr>
      <vt:lpstr>jazz</vt:lpstr>
      <vt:lpstr>PowerPoint Presentation</vt:lpstr>
      <vt:lpstr>dash</vt:lpstr>
      <vt:lpstr>ship</vt:lpstr>
      <vt:lpstr>PowerPoint Presentation</vt:lpstr>
      <vt:lpstr>chop</vt:lpstr>
      <vt:lpstr>chill</vt:lpstr>
      <vt:lpstr>PowerPoint Presentation</vt:lpstr>
      <vt:lpstr>thud</vt:lpstr>
      <vt:lpstr>PowerPoint Presentation</vt:lpstr>
      <vt:lpstr>whip</vt:lpstr>
      <vt:lpstr>when</vt:lpstr>
      <vt:lpstr>PowerPoint Presentation</vt:lpstr>
      <vt:lpstr>shack</vt:lpstr>
      <vt:lpstr>check</vt:lpstr>
      <vt:lpstr>PowerPoint Presentation</vt:lpstr>
      <vt:lpstr>long</vt:lpstr>
      <vt:lpstr>song</vt:lpstr>
      <vt:lpstr>PowerPoint Presentation</vt:lpstr>
      <vt:lpstr>quick</vt:lpstr>
      <vt:lpstr>quill</vt:lpstr>
      <vt:lpstr>PowerPoint Presentation</vt:lpstr>
      <vt:lpstr>fix</vt:lpstr>
      <vt:lpstr>tax</vt:lpstr>
      <vt:lpstr>Week 5 &amp; 6</vt:lpstr>
      <vt:lpstr>PowerPoint Presentation</vt:lpstr>
      <vt:lpstr>bee</vt:lpstr>
      <vt:lpstr>eel</vt:lpstr>
      <vt:lpstr>cheek</vt:lpstr>
      <vt:lpstr>PowerPoint Presentation</vt:lpstr>
      <vt:lpstr>leaf</vt:lpstr>
      <vt:lpstr>bead</vt:lpstr>
      <vt:lpstr>beak</vt:lpstr>
      <vt:lpstr>PowerPoint Presentation</vt:lpstr>
      <vt:lpstr>belly</vt:lpstr>
      <vt:lpstr>cheeky</vt:lpstr>
      <vt:lpstr>PowerPoint Presentation</vt:lpstr>
      <vt:lpstr>me</vt:lpstr>
      <vt:lpstr>she</vt:lpstr>
      <vt:lpstr>PowerPoint Presentation</vt:lpstr>
      <vt:lpstr>find</vt:lpstr>
      <vt:lpstr>wild</vt:lpstr>
      <vt:lpstr>PowerPoint Presentation</vt:lpstr>
      <vt:lpstr>high</vt:lpstr>
      <vt:lpstr>sigh</vt:lpstr>
      <vt:lpstr>PowerPoint Presentation</vt:lpstr>
      <vt:lpstr>sky</vt:lpstr>
      <vt:lpstr>spy</vt:lpstr>
      <vt:lpstr>PowerPoint Presentation</vt:lpstr>
      <vt:lpstr>tie</vt:lpstr>
      <vt:lpstr>lie</vt:lpstr>
      <vt:lpstr>PowerPoint Presentation</vt:lpstr>
      <vt:lpstr>di_e</vt:lpstr>
      <vt:lpstr>hi_e</vt:lpstr>
      <vt:lpstr>fi_e</vt:lpstr>
      <vt:lpstr>PowerPoint Presentation</vt:lpstr>
      <vt:lpstr>so</vt:lpstr>
      <vt:lpstr>ago</vt:lpstr>
      <vt:lpstr>PowerPoint Presentation</vt:lpstr>
      <vt:lpstr>oak</vt:lpstr>
      <vt:lpstr>loaf</vt:lpstr>
      <vt:lpstr>goat</vt:lpstr>
      <vt:lpstr>PowerPoint Presentation</vt:lpstr>
      <vt:lpstr>bow</vt:lpstr>
      <vt:lpstr>row</vt:lpstr>
      <vt:lpstr>show</vt:lpstr>
      <vt:lpstr>PowerPoint Presentation</vt:lpstr>
      <vt:lpstr>wo_e</vt:lpstr>
      <vt:lpstr>ro_e</vt:lpstr>
      <vt:lpstr>vo_e</vt:lpstr>
      <vt:lpstr>PowerPoint Presentation</vt:lpstr>
      <vt:lpstr>lady</vt:lpstr>
      <vt:lpstr>baby</vt:lpstr>
      <vt:lpstr>PowerPoint Presentation</vt:lpstr>
      <vt:lpstr>rain</vt:lpstr>
      <vt:lpstr>bait</vt:lpstr>
      <vt:lpstr>pain</vt:lpstr>
      <vt:lpstr>PowerPoint Presentation</vt:lpstr>
      <vt:lpstr>bay</vt:lpstr>
      <vt:lpstr>way</vt:lpstr>
      <vt:lpstr>PowerPoint Presentation</vt:lpstr>
      <vt:lpstr>ba_e</vt:lpstr>
      <vt:lpstr>fa_e</vt:lpstr>
      <vt:lpstr>wha_e</vt:lpstr>
      <vt:lpstr>Week 7 &amp; 8</vt:lpstr>
      <vt:lpstr>PowerPoint Presentation</vt:lpstr>
      <vt:lpstr>noon</vt:lpstr>
      <vt:lpstr>root</vt:lpstr>
      <vt:lpstr>zoom</vt:lpstr>
      <vt:lpstr>PowerPoint Presentation</vt:lpstr>
      <vt:lpstr>blew</vt:lpstr>
      <vt:lpstr>brew</vt:lpstr>
      <vt:lpstr>chew</vt:lpstr>
      <vt:lpstr>PowerPoint Presentation</vt:lpstr>
      <vt:lpstr>blue</vt:lpstr>
      <vt:lpstr>glue</vt:lpstr>
      <vt:lpstr>Sue</vt:lpstr>
      <vt:lpstr>PowerPoint Presentation</vt:lpstr>
      <vt:lpstr>Ju_e</vt:lpstr>
      <vt:lpstr>ru_e</vt:lpstr>
      <vt:lpstr>PowerPoint Presentation</vt:lpstr>
      <vt:lpstr>rap</vt:lpstr>
      <vt:lpstr>rug</vt:lpstr>
      <vt:lpstr>PowerPoint Presentation</vt:lpstr>
      <vt:lpstr>lorry</vt:lpstr>
      <vt:lpstr>ferry</vt:lpstr>
      <vt:lpstr>PowerPoint Presentation</vt:lpstr>
      <vt:lpstr>wri_e</vt:lpstr>
      <vt:lpstr>wreath</vt:lpstr>
      <vt:lpstr>PowerPoint Presentation</vt:lpstr>
      <vt:lpstr>join</vt:lpstr>
      <vt:lpstr>coil</vt:lpstr>
      <vt:lpstr>PowerPoint Presentation</vt:lpstr>
      <vt:lpstr>toy</vt:lpstr>
      <vt:lpstr>soy</vt:lpstr>
      <vt:lpstr>PowerPoint Presentation</vt:lpstr>
      <vt:lpstr>pho_e</vt:lpstr>
      <vt:lpstr>PowerPoint Presentation</vt:lpstr>
      <vt:lpstr>fish</vt:lpstr>
      <vt:lpstr>reef</vt:lpstr>
      <vt:lpstr>PowerPoint Presentation</vt:lpstr>
      <vt:lpstr>puff</vt:lpstr>
      <vt:lpstr>PowerPoint Presentation</vt:lpstr>
      <vt:lpstr>bow</vt:lpstr>
      <vt:lpstr>cow</vt:lpstr>
      <vt:lpstr>town</vt:lpstr>
      <vt:lpstr>PowerPoint Presentation</vt:lpstr>
      <vt:lpstr>ouch</vt:lpstr>
      <vt:lpstr>loud</vt:lpstr>
      <vt:lpstr>Week 9 &amp; 10</vt:lpstr>
      <vt:lpstr>PowerPoint Presentation</vt:lpstr>
      <vt:lpstr>sense</vt:lpstr>
      <vt:lpstr>chase</vt:lpstr>
      <vt:lpstr>PowerPoint Presentation</vt:lpstr>
      <vt:lpstr>sat</vt:lpstr>
      <vt:lpstr>sa_e</vt:lpstr>
      <vt:lpstr>PowerPoint Presentation</vt:lpstr>
      <vt:lpstr>peace</vt:lpstr>
      <vt:lpstr>PowerPoint Presentation</vt:lpstr>
      <vt:lpstr>mi_e</vt:lpstr>
      <vt:lpstr>PowerPoint Presentation</vt:lpstr>
      <vt:lpstr>mess</vt:lpstr>
      <vt:lpstr>PowerPoint Presentation</vt:lpstr>
      <vt:lpstr>full</vt:lpstr>
      <vt:lpstr>put</vt:lpstr>
      <vt:lpstr>PowerPoint Presentation</vt:lpstr>
      <vt:lpstr>foot</vt:lpstr>
      <vt:lpstr>good</vt:lpstr>
      <vt:lpstr>PowerPoint Presentation</vt:lpstr>
      <vt:lpstr>could</vt:lpstr>
      <vt:lpstr>would</vt:lpstr>
      <vt:lpstr>PowerPoint Presentation</vt:lpstr>
      <vt:lpstr>car</vt:lpstr>
      <vt:lpstr>farm</vt:lpstr>
      <vt:lpstr>PowerPoint Presentation</vt:lpstr>
      <vt:lpstr>bath</vt:lpstr>
      <vt:lpstr>ask</vt:lpstr>
      <vt:lpstr>PowerPoint Presentation</vt:lpstr>
      <vt:lpstr>girl</vt:lpstr>
      <vt:lpstr>PowerPoint Presentation</vt:lpstr>
      <vt:lpstr>herb</vt:lpstr>
      <vt:lpstr>nerd</vt:lpstr>
      <vt:lpstr>PowerPoint Presentation</vt:lpstr>
      <vt:lpstr>pearl</vt:lpstr>
      <vt:lpstr>earth</vt:lpstr>
      <vt:lpstr>PowerPoint Presentation</vt:lpstr>
      <vt:lpstr>word</vt:lpstr>
      <vt:lpstr>PowerPoint Presentation</vt:lpstr>
      <vt:lpstr>fur</vt:lpstr>
      <vt:lpstr>curd</vt:lpstr>
      <vt:lpstr>PowerPoint Presentation</vt:lpstr>
      <vt:lpstr>for</vt:lpstr>
      <vt:lpstr>fork</vt:lpstr>
      <vt:lpstr>worn</vt:lpstr>
      <vt:lpstr>PowerPoint Presentation</vt:lpstr>
      <vt:lpstr>saw</vt:lpstr>
      <vt:lpstr>paw</vt:lpstr>
      <vt:lpstr>PowerPoint Presentation</vt:lpstr>
      <vt:lpstr>pause</vt:lpstr>
      <vt:lpstr>sauce</vt:lpstr>
      <vt:lpstr>PowerPoint Presentation</vt:lpstr>
      <vt:lpstr>talk</vt:lpstr>
      <vt:lpstr>chalk</vt:lpstr>
      <vt:lpstr>PowerPoint Presentation</vt:lpstr>
      <vt:lpstr>more</vt:lpstr>
      <vt:lpstr>shore</vt:lpstr>
      <vt:lpstr>Week 11 &amp; 12</vt:lpstr>
      <vt:lpstr>PowerPoint Presentation</vt:lpstr>
      <vt:lpstr>chair</vt:lpstr>
      <vt:lpstr>fair</vt:lpstr>
      <vt:lpstr>PowerPoint Presentation</vt:lpstr>
      <vt:lpstr>where</vt:lpstr>
      <vt:lpstr>PowerPoint Presentation</vt:lpstr>
      <vt:lpstr>bare</vt:lpstr>
      <vt:lpstr>share</vt:lpstr>
      <vt:lpstr>PowerPoint Presentation</vt:lpstr>
      <vt:lpstr>pear</vt:lpstr>
      <vt:lpstr>tear</vt:lpstr>
      <vt:lpstr>PowerPoint Presentation</vt:lpstr>
      <vt:lpstr>jug</vt:lpstr>
      <vt:lpstr>PowerPoint Presentation</vt:lpstr>
      <vt:lpstr>edge</vt:lpstr>
      <vt:lpstr>fudge</vt:lpstr>
      <vt:lpstr>PowerPoint Presentation</vt:lpstr>
      <vt:lpstr>pigeon</vt:lpstr>
      <vt:lpstr>cabbage</vt:lpstr>
      <vt:lpstr>PowerPoint Presentation</vt:lpstr>
      <vt:lpstr>gym</vt:lpstr>
      <vt:lpstr>PowerPoint Presentation</vt:lpstr>
      <vt:lpstr>chop</vt:lpstr>
      <vt:lpstr>PowerPoint Presentation</vt:lpstr>
      <vt:lpstr>match</vt:lpstr>
      <vt:lpstr>switch</vt:lpstr>
      <vt:lpstr>PowerPoint Presentation</vt:lpstr>
      <vt:lpstr>future</vt:lpstr>
      <vt:lpstr>nature</vt:lpstr>
      <vt:lpstr>PowerPoint Presentation</vt:lpstr>
      <vt:lpstr>dash</vt:lpstr>
      <vt:lpstr>ship</vt:lpstr>
      <vt:lpstr>PowerPoint Presentation</vt:lpstr>
      <vt:lpstr>social</vt:lpstr>
      <vt:lpstr>facial</vt:lpstr>
      <vt:lpstr>PowerPoint Presentation</vt:lpstr>
      <vt:lpstr>station</vt:lpstr>
      <vt:lpstr>relation</vt:lpstr>
      <vt:lpstr>emotion</vt:lpstr>
      <vt:lpstr>PowerPoint Presentation</vt:lpstr>
      <vt:lpstr>measure</vt:lpstr>
      <vt:lpstr>pleasure</vt:lpstr>
      <vt:lpstr>usual</vt:lpstr>
      <vt:lpstr>PowerPoint Presentation</vt:lpstr>
      <vt:lpstr>tension</vt:lpstr>
      <vt:lpstr>passion</vt:lpstr>
      <vt:lpstr>A Path to Reading and Spelling Well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2015-06-28T09:57:35Z</dcterms:created>
  <dcterms:modified xsi:type="dcterms:W3CDTF">2015-07-12T09:25:28Z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TC034618839991</vt:lpwstr>
  </property>
</Properties>
</file>