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Override PartName="/ppt/slides/slide919.xml" ContentType="application/vnd.openxmlformats-officedocument.presentationml.slide+xml"/>
  <Override PartName="/ppt/slides/slide920.xml" ContentType="application/vnd.openxmlformats-officedocument.presentationml.slide+xml"/>
  <Override PartName="/ppt/slides/slide921.xml" ContentType="application/vnd.openxmlformats-officedocument.presentationml.slide+xml"/>
  <Override PartName="/ppt/slides/slide922.xml" ContentType="application/vnd.openxmlformats-officedocument.presentationml.slide+xml"/>
  <Override PartName="/ppt/slides/slide923.xml" ContentType="application/vnd.openxmlformats-officedocument.presentationml.slide+xml"/>
  <Override PartName="/ppt/slides/slide924.xml" ContentType="application/vnd.openxmlformats-officedocument.presentationml.slide+xml"/>
  <Override PartName="/ppt/slides/slide925.xml" ContentType="application/vnd.openxmlformats-officedocument.presentationml.slide+xml"/>
  <Override PartName="/ppt/slides/slide926.xml" ContentType="application/vnd.openxmlformats-officedocument.presentationml.slide+xml"/>
  <Override PartName="/ppt/slides/slide927.xml" ContentType="application/vnd.openxmlformats-officedocument.presentationml.slide+xml"/>
  <Override PartName="/ppt/slides/slide928.xml" ContentType="application/vnd.openxmlformats-officedocument.presentationml.slide+xml"/>
  <Override PartName="/ppt/slides/slide929.xml" ContentType="application/vnd.openxmlformats-officedocument.presentationml.slide+xml"/>
  <Override PartName="/ppt/slides/slide930.xml" ContentType="application/vnd.openxmlformats-officedocument.presentationml.slide+xml"/>
  <Override PartName="/ppt/slides/slide931.xml" ContentType="application/vnd.openxmlformats-officedocument.presentationml.slide+xml"/>
  <Override PartName="/ppt/slides/slide932.xml" ContentType="application/vnd.openxmlformats-officedocument.presentationml.slide+xml"/>
  <Override PartName="/ppt/slides/slide933.xml" ContentType="application/vnd.openxmlformats-officedocument.presentationml.slide+xml"/>
  <Override PartName="/ppt/slides/slide934.xml" ContentType="application/vnd.openxmlformats-officedocument.presentationml.slide+xml"/>
  <Override PartName="/ppt/slides/slide935.xml" ContentType="application/vnd.openxmlformats-officedocument.presentationml.slide+xml"/>
  <Override PartName="/ppt/slides/slide936.xml" ContentType="application/vnd.openxmlformats-officedocument.presentationml.slide+xml"/>
  <Override PartName="/ppt/slides/slide937.xml" ContentType="application/vnd.openxmlformats-officedocument.presentationml.slide+xml"/>
  <Override PartName="/ppt/slides/slide938.xml" ContentType="application/vnd.openxmlformats-officedocument.presentationml.slide+xml"/>
  <Override PartName="/ppt/slides/slide939.xml" ContentType="application/vnd.openxmlformats-officedocument.presentationml.slide+xml"/>
  <Override PartName="/ppt/slides/slide940.xml" ContentType="application/vnd.openxmlformats-officedocument.presentationml.slide+xml"/>
  <Override PartName="/ppt/slides/slide941.xml" ContentType="application/vnd.openxmlformats-officedocument.presentationml.slide+xml"/>
  <Override PartName="/ppt/slides/slide942.xml" ContentType="application/vnd.openxmlformats-officedocument.presentationml.slide+xml"/>
  <Override PartName="/ppt/slides/slide943.xml" ContentType="application/vnd.openxmlformats-officedocument.presentationml.slide+xml"/>
  <Override PartName="/ppt/slides/slide944.xml" ContentType="application/vnd.openxmlformats-officedocument.presentationml.slide+xml"/>
  <Override PartName="/ppt/slides/slide945.xml" ContentType="application/vnd.openxmlformats-officedocument.presentationml.slide+xml"/>
  <Override PartName="/ppt/slides/slide946.xml" ContentType="application/vnd.openxmlformats-officedocument.presentationml.slide+xml"/>
  <Override PartName="/ppt/slides/slide947.xml" ContentType="application/vnd.openxmlformats-officedocument.presentationml.slide+xml"/>
  <Override PartName="/ppt/slides/slide948.xml" ContentType="application/vnd.openxmlformats-officedocument.presentationml.slide+xml"/>
  <Override PartName="/ppt/slides/slide949.xml" ContentType="application/vnd.openxmlformats-officedocument.presentationml.slide+xml"/>
  <Override PartName="/ppt/slides/slide950.xml" ContentType="application/vnd.openxmlformats-officedocument.presentationml.slide+xml"/>
  <Override PartName="/ppt/slides/slide951.xml" ContentType="application/vnd.openxmlformats-officedocument.presentationml.slide+xml"/>
  <Override PartName="/ppt/slides/slide952.xml" ContentType="application/vnd.openxmlformats-officedocument.presentationml.slide+xml"/>
  <Override PartName="/ppt/slides/slide953.xml" ContentType="application/vnd.openxmlformats-officedocument.presentationml.slide+xml"/>
  <Override PartName="/ppt/slides/slide954.xml" ContentType="application/vnd.openxmlformats-officedocument.presentationml.slide+xml"/>
  <Override PartName="/ppt/slides/slide955.xml" ContentType="application/vnd.openxmlformats-officedocument.presentationml.slide+xml"/>
  <Override PartName="/ppt/slides/slide956.xml" ContentType="application/vnd.openxmlformats-officedocument.presentationml.slide+xml"/>
  <Override PartName="/ppt/slides/slide957.xml" ContentType="application/vnd.openxmlformats-officedocument.presentationml.slide+xml"/>
  <Override PartName="/ppt/slides/slide958.xml" ContentType="application/vnd.openxmlformats-officedocument.presentationml.slide+xml"/>
  <Override PartName="/ppt/slides/slide959.xml" ContentType="application/vnd.openxmlformats-officedocument.presentationml.slide+xml"/>
  <Override PartName="/ppt/slides/slide960.xml" ContentType="application/vnd.openxmlformats-officedocument.presentationml.slide+xml"/>
  <Override PartName="/ppt/slides/slide961.xml" ContentType="application/vnd.openxmlformats-officedocument.presentationml.slide+xml"/>
  <Override PartName="/ppt/slides/slide962.xml" ContentType="application/vnd.openxmlformats-officedocument.presentationml.slide+xml"/>
  <Override PartName="/ppt/slides/slide963.xml" ContentType="application/vnd.openxmlformats-officedocument.presentationml.slide+xml"/>
  <Override PartName="/ppt/slides/slide964.xml" ContentType="application/vnd.openxmlformats-officedocument.presentationml.slide+xml"/>
  <Override PartName="/ppt/slides/slide965.xml" ContentType="application/vnd.openxmlformats-officedocument.presentationml.slide+xml"/>
  <Override PartName="/ppt/slides/slide966.xml" ContentType="application/vnd.openxmlformats-officedocument.presentationml.slide+xml"/>
  <Override PartName="/ppt/slides/slide967.xml" ContentType="application/vnd.openxmlformats-officedocument.presentationml.slide+xml"/>
  <Override PartName="/ppt/slides/slide968.xml" ContentType="application/vnd.openxmlformats-officedocument.presentationml.slide+xml"/>
  <Override PartName="/ppt/slides/slide969.xml" ContentType="application/vnd.openxmlformats-officedocument.presentationml.slide+xml"/>
  <Override PartName="/ppt/slides/slide970.xml" ContentType="application/vnd.openxmlformats-officedocument.presentationml.slide+xml"/>
  <Override PartName="/ppt/slides/slide971.xml" ContentType="application/vnd.openxmlformats-officedocument.presentationml.slide+xml"/>
  <Override PartName="/ppt/slides/slide972.xml" ContentType="application/vnd.openxmlformats-officedocument.presentationml.slide+xml"/>
  <Override PartName="/ppt/slides/slide973.xml" ContentType="application/vnd.openxmlformats-officedocument.presentationml.slide+xml"/>
  <Override PartName="/ppt/slides/slide974.xml" ContentType="application/vnd.openxmlformats-officedocument.presentationml.slide+xml"/>
  <Override PartName="/ppt/slides/slide975.xml" ContentType="application/vnd.openxmlformats-officedocument.presentationml.slide+xml"/>
  <Override PartName="/ppt/slides/slide976.xml" ContentType="application/vnd.openxmlformats-officedocument.presentationml.slide+xml"/>
  <Override PartName="/ppt/slides/slide977.xml" ContentType="application/vnd.openxmlformats-officedocument.presentationml.slide+xml"/>
  <Override PartName="/ppt/slides/slide978.xml" ContentType="application/vnd.openxmlformats-officedocument.presentationml.slide+xml"/>
  <Override PartName="/ppt/slides/slide979.xml" ContentType="application/vnd.openxmlformats-officedocument.presentationml.slide+xml"/>
  <Override PartName="/ppt/slides/slide980.xml" ContentType="application/vnd.openxmlformats-officedocument.presentationml.slide+xml"/>
  <Override PartName="/ppt/slides/slide981.xml" ContentType="application/vnd.openxmlformats-officedocument.presentationml.slide+xml"/>
  <Override PartName="/ppt/slides/slide982.xml" ContentType="application/vnd.openxmlformats-officedocument.presentationml.slide+xml"/>
  <Override PartName="/ppt/slides/slide983.xml" ContentType="application/vnd.openxmlformats-officedocument.presentationml.slide+xml"/>
  <Override PartName="/ppt/slides/slide984.xml" ContentType="application/vnd.openxmlformats-officedocument.presentationml.slide+xml"/>
  <Override PartName="/ppt/slides/slide985.xml" ContentType="application/vnd.openxmlformats-officedocument.presentationml.slide+xml"/>
  <Override PartName="/ppt/slides/slide986.xml" ContentType="application/vnd.openxmlformats-officedocument.presentationml.slide+xml"/>
  <Override PartName="/ppt/slides/slide987.xml" ContentType="application/vnd.openxmlformats-officedocument.presentationml.slide+xml"/>
  <Override PartName="/ppt/slides/slide988.xml" ContentType="application/vnd.openxmlformats-officedocument.presentationml.slide+xml"/>
  <Override PartName="/ppt/slides/slide989.xml" ContentType="application/vnd.openxmlformats-officedocument.presentationml.slide+xml"/>
  <Override PartName="/ppt/slides/slide990.xml" ContentType="application/vnd.openxmlformats-officedocument.presentationml.slide+xml"/>
  <Override PartName="/ppt/slides/slide991.xml" ContentType="application/vnd.openxmlformats-officedocument.presentationml.slide+xml"/>
  <Override PartName="/ppt/slides/slide992.xml" ContentType="application/vnd.openxmlformats-officedocument.presentationml.slide+xml"/>
  <Override PartName="/ppt/slides/slide993.xml" ContentType="application/vnd.openxmlformats-officedocument.presentationml.slide+xml"/>
  <Override PartName="/ppt/slides/slide994.xml" ContentType="application/vnd.openxmlformats-officedocument.presentationml.slide+xml"/>
  <Override PartName="/ppt/slides/slide995.xml" ContentType="application/vnd.openxmlformats-officedocument.presentationml.slide+xml"/>
  <Override PartName="/ppt/slides/slide996.xml" ContentType="application/vnd.openxmlformats-officedocument.presentationml.slide+xml"/>
  <Override PartName="/ppt/slides/slide997.xml" ContentType="application/vnd.openxmlformats-officedocument.presentationml.slide+xml"/>
  <Override PartName="/ppt/slides/slide998.xml" ContentType="application/vnd.openxmlformats-officedocument.presentationml.slide+xml"/>
  <Override PartName="/ppt/slides/slide999.xml" ContentType="application/vnd.openxmlformats-officedocument.presentationml.slide+xml"/>
  <Override PartName="/ppt/slides/slide1000.xml" ContentType="application/vnd.openxmlformats-officedocument.presentationml.slide+xml"/>
  <Override PartName="/ppt/slides/slide1001.xml" ContentType="application/vnd.openxmlformats-officedocument.presentationml.slide+xml"/>
  <Override PartName="/ppt/slides/slide1002.xml" ContentType="application/vnd.openxmlformats-officedocument.presentationml.slide+xml"/>
  <Override PartName="/ppt/slides/slide1003.xml" ContentType="application/vnd.openxmlformats-officedocument.presentationml.slide+xml"/>
  <Override PartName="/ppt/slides/slide1004.xml" ContentType="application/vnd.openxmlformats-officedocument.presentationml.slide+xml"/>
  <Override PartName="/ppt/slides/slide1005.xml" ContentType="application/vnd.openxmlformats-officedocument.presentationml.slide+xml"/>
  <Override PartName="/ppt/slides/slide1006.xml" ContentType="application/vnd.openxmlformats-officedocument.presentationml.slide+xml"/>
  <Override PartName="/ppt/slides/slide1007.xml" ContentType="application/vnd.openxmlformats-officedocument.presentationml.slide+xml"/>
  <Override PartName="/ppt/slides/slide1008.xml" ContentType="application/vnd.openxmlformats-officedocument.presentationml.slide+xml"/>
  <Override PartName="/ppt/slides/slide1009.xml" ContentType="application/vnd.openxmlformats-officedocument.presentationml.slide+xml"/>
  <Override PartName="/ppt/slides/slide1010.xml" ContentType="application/vnd.openxmlformats-officedocument.presentationml.slide+xml"/>
  <Override PartName="/ppt/slides/slide1011.xml" ContentType="application/vnd.openxmlformats-officedocument.presentationml.slide+xml"/>
  <Override PartName="/ppt/slides/slide1012.xml" ContentType="application/vnd.openxmlformats-officedocument.presentationml.slide+xml"/>
  <Override PartName="/ppt/slides/slide1013.xml" ContentType="application/vnd.openxmlformats-officedocument.presentationml.slide+xml"/>
  <Override PartName="/ppt/slides/slide1014.xml" ContentType="application/vnd.openxmlformats-officedocument.presentationml.slide+xml"/>
  <Override PartName="/ppt/slides/slide1015.xml" ContentType="application/vnd.openxmlformats-officedocument.presentationml.slide+xml"/>
  <Override PartName="/ppt/slides/slide1016.xml" ContentType="application/vnd.openxmlformats-officedocument.presentationml.slide+xml"/>
  <Override PartName="/ppt/slides/slide1017.xml" ContentType="application/vnd.openxmlformats-officedocument.presentationml.slide+xml"/>
  <Override PartName="/ppt/slides/slide1018.xml" ContentType="application/vnd.openxmlformats-officedocument.presentationml.slide+xml"/>
  <Override PartName="/ppt/slides/slide1019.xml" ContentType="application/vnd.openxmlformats-officedocument.presentationml.slide+xml"/>
  <Override PartName="/ppt/slides/slide1020.xml" ContentType="application/vnd.openxmlformats-officedocument.presentationml.slide+xml"/>
  <Override PartName="/ppt/slides/slide1021.xml" ContentType="application/vnd.openxmlformats-officedocument.presentationml.slide+xml"/>
  <Override PartName="/ppt/slides/slide1022.xml" ContentType="application/vnd.openxmlformats-officedocument.presentationml.slide+xml"/>
  <Override PartName="/ppt/slides/slide1023.xml" ContentType="application/vnd.openxmlformats-officedocument.presentationml.slide+xml"/>
  <Override PartName="/ppt/slides/slide1024.xml" ContentType="application/vnd.openxmlformats-officedocument.presentationml.slide+xml"/>
  <Override PartName="/ppt/slides/slide1025.xml" ContentType="application/vnd.openxmlformats-officedocument.presentationml.slide+xml"/>
  <Override PartName="/ppt/slides/slide1026.xml" ContentType="application/vnd.openxmlformats-officedocument.presentationml.slide+xml"/>
  <Override PartName="/ppt/slides/slide1027.xml" ContentType="application/vnd.openxmlformats-officedocument.presentationml.slide+xml"/>
  <Override PartName="/ppt/slides/slide1028.xml" ContentType="application/vnd.openxmlformats-officedocument.presentationml.slide+xml"/>
  <Override PartName="/ppt/slides/slide1029.xml" ContentType="application/vnd.openxmlformats-officedocument.presentationml.slide+xml"/>
  <Override PartName="/ppt/slides/slide1030.xml" ContentType="application/vnd.openxmlformats-officedocument.presentationml.slide+xml"/>
  <Override PartName="/ppt/slides/slide1031.xml" ContentType="application/vnd.openxmlformats-officedocument.presentationml.slide+xml"/>
  <Override PartName="/ppt/slides/slide1032.xml" ContentType="application/vnd.openxmlformats-officedocument.presentationml.slide+xml"/>
  <Override PartName="/ppt/slides/slide1033.xml" ContentType="application/vnd.openxmlformats-officedocument.presentationml.slide+xml"/>
  <Override PartName="/ppt/slides/slide1034.xml" ContentType="application/vnd.openxmlformats-officedocument.presentationml.slide+xml"/>
  <Override PartName="/ppt/slides/slide1035.xml" ContentType="application/vnd.openxmlformats-officedocument.presentationml.slide+xml"/>
  <Override PartName="/ppt/slides/slide1036.xml" ContentType="application/vnd.openxmlformats-officedocument.presentationml.slide+xml"/>
  <Override PartName="/ppt/slides/slide1037.xml" ContentType="application/vnd.openxmlformats-officedocument.presentationml.slide+xml"/>
  <Override PartName="/ppt/slides/slide1038.xml" ContentType="application/vnd.openxmlformats-officedocument.presentationml.slide+xml"/>
  <Override PartName="/ppt/slides/slide1039.xml" ContentType="application/vnd.openxmlformats-officedocument.presentationml.slide+xml"/>
  <Override PartName="/ppt/slides/slide1040.xml" ContentType="application/vnd.openxmlformats-officedocument.presentationml.slide+xml"/>
  <Override PartName="/ppt/slides/slide1041.xml" ContentType="application/vnd.openxmlformats-officedocument.presentationml.slide+xml"/>
  <Override PartName="/ppt/slides/slide1042.xml" ContentType="application/vnd.openxmlformats-officedocument.presentationml.slide+xml"/>
  <Override PartName="/ppt/slides/slide1043.xml" ContentType="application/vnd.openxmlformats-officedocument.presentationml.slide+xml"/>
  <Override PartName="/ppt/slides/slide1044.xml" ContentType="application/vnd.openxmlformats-officedocument.presentationml.slide+xml"/>
  <Override PartName="/ppt/slides/slide1045.xml" ContentType="application/vnd.openxmlformats-officedocument.presentationml.slide+xml"/>
  <Override PartName="/ppt/slides/slide1046.xml" ContentType="application/vnd.openxmlformats-officedocument.presentationml.slide+xml"/>
  <Override PartName="/ppt/slides/slide1047.xml" ContentType="application/vnd.openxmlformats-officedocument.presentationml.slide+xml"/>
  <Override PartName="/ppt/slides/slide1048.xml" ContentType="application/vnd.openxmlformats-officedocument.presentationml.slide+xml"/>
  <Override PartName="/ppt/slides/slide1049.xml" ContentType="application/vnd.openxmlformats-officedocument.presentationml.slide+xml"/>
  <Override PartName="/ppt/slides/slide1050.xml" ContentType="application/vnd.openxmlformats-officedocument.presentationml.slide+xml"/>
  <Override PartName="/ppt/slides/slide1051.xml" ContentType="application/vnd.openxmlformats-officedocument.presentationml.slide+xml"/>
  <Override PartName="/ppt/slides/slide1052.xml" ContentType="application/vnd.openxmlformats-officedocument.presentationml.slide+xml"/>
  <Override PartName="/ppt/slides/slide1053.xml" ContentType="application/vnd.openxmlformats-officedocument.presentationml.slide+xml"/>
  <Override PartName="/ppt/slides/slide1054.xml" ContentType="application/vnd.openxmlformats-officedocument.presentationml.slide+xml"/>
  <Override PartName="/ppt/slides/slide1055.xml" ContentType="application/vnd.openxmlformats-officedocument.presentationml.slide+xml"/>
  <Override PartName="/ppt/slides/slide1056.xml" ContentType="application/vnd.openxmlformats-officedocument.presentationml.slide+xml"/>
  <Override PartName="/ppt/slides/slide1057.xml" ContentType="application/vnd.openxmlformats-officedocument.presentationml.slide+xml"/>
  <Override PartName="/ppt/slides/slide1058.xml" ContentType="application/vnd.openxmlformats-officedocument.presentationml.slide+xml"/>
  <Override PartName="/ppt/slides/slide1059.xml" ContentType="application/vnd.openxmlformats-officedocument.presentationml.slide+xml"/>
  <Override PartName="/ppt/slides/slide1060.xml" ContentType="application/vnd.openxmlformats-officedocument.presentationml.slide+xml"/>
  <Override PartName="/ppt/slides/slide1061.xml" ContentType="application/vnd.openxmlformats-officedocument.presentationml.slide+xml"/>
  <Override PartName="/ppt/slides/slide1062.xml" ContentType="application/vnd.openxmlformats-officedocument.presentationml.slide+xml"/>
  <Override PartName="/ppt/slides/slide1063.xml" ContentType="application/vnd.openxmlformats-officedocument.presentationml.slide+xml"/>
  <Override PartName="/ppt/slides/slide1064.xml" ContentType="application/vnd.openxmlformats-officedocument.presentationml.slide+xml"/>
  <Override PartName="/ppt/slides/slide1065.xml" ContentType="application/vnd.openxmlformats-officedocument.presentationml.slide+xml"/>
  <Override PartName="/ppt/slides/slide1066.xml" ContentType="application/vnd.openxmlformats-officedocument.presentationml.slide+xml"/>
  <Override PartName="/ppt/slides/slide1067.xml" ContentType="application/vnd.openxmlformats-officedocument.presentationml.slide+xml"/>
  <Override PartName="/ppt/slides/slide1068.xml" ContentType="application/vnd.openxmlformats-officedocument.presentationml.slide+xml"/>
  <Override PartName="/ppt/slides/slide1069.xml" ContentType="application/vnd.openxmlformats-officedocument.presentationml.slide+xml"/>
  <Override PartName="/ppt/slides/slide1070.xml" ContentType="application/vnd.openxmlformats-officedocument.presentationml.slide+xml"/>
  <Override PartName="/ppt/slides/slide1071.xml" ContentType="application/vnd.openxmlformats-officedocument.presentationml.slide+xml"/>
  <Override PartName="/ppt/slides/slide1072.xml" ContentType="application/vnd.openxmlformats-officedocument.presentationml.slide+xml"/>
  <Override PartName="/ppt/slides/slide1073.xml" ContentType="application/vnd.openxmlformats-officedocument.presentationml.slide+xml"/>
  <Override PartName="/ppt/slides/slide1074.xml" ContentType="application/vnd.openxmlformats-officedocument.presentationml.slide+xml"/>
  <Override PartName="/ppt/slides/slide1075.xml" ContentType="application/vnd.openxmlformats-officedocument.presentationml.slide+xml"/>
  <Override PartName="/ppt/slides/slide1076.xml" ContentType="application/vnd.openxmlformats-officedocument.presentationml.slide+xml"/>
  <Override PartName="/ppt/slides/slide1077.xml" ContentType="application/vnd.openxmlformats-officedocument.presentationml.slide+xml"/>
  <Override PartName="/ppt/slides/slide1078.xml" ContentType="application/vnd.openxmlformats-officedocument.presentationml.slide+xml"/>
  <Override PartName="/ppt/slides/slide1079.xml" ContentType="application/vnd.openxmlformats-officedocument.presentationml.slide+xml"/>
  <Override PartName="/ppt/slides/slide1080.xml" ContentType="application/vnd.openxmlformats-officedocument.presentationml.slide+xml"/>
  <Override PartName="/ppt/slides/slide1081.xml" ContentType="application/vnd.openxmlformats-officedocument.presentationml.slide+xml"/>
  <Override PartName="/ppt/slides/slide1082.xml" ContentType="application/vnd.openxmlformats-officedocument.presentationml.slide+xml"/>
  <Override PartName="/ppt/slides/slide1083.xml" ContentType="application/vnd.openxmlformats-officedocument.presentationml.slide+xml"/>
  <Override PartName="/ppt/slides/slide1084.xml" ContentType="application/vnd.openxmlformats-officedocument.presentationml.slide+xml"/>
  <Override PartName="/ppt/slides/slide1085.xml" ContentType="application/vnd.openxmlformats-officedocument.presentationml.slide+xml"/>
  <Override PartName="/ppt/slides/slide1086.xml" ContentType="application/vnd.openxmlformats-officedocument.presentationml.slide+xml"/>
  <Override PartName="/ppt/slides/slide1087.xml" ContentType="application/vnd.openxmlformats-officedocument.presentationml.slide+xml"/>
  <Override PartName="/ppt/slides/slide1088.xml" ContentType="application/vnd.openxmlformats-officedocument.presentationml.slide+xml"/>
  <Override PartName="/ppt/slides/slide1089.xml" ContentType="application/vnd.openxmlformats-officedocument.presentationml.slide+xml"/>
  <Override PartName="/ppt/slides/slide1090.xml" ContentType="application/vnd.openxmlformats-officedocument.presentationml.slide+xml"/>
  <Override PartName="/ppt/slides/slide1091.xml" ContentType="application/vnd.openxmlformats-officedocument.presentationml.slide+xml"/>
  <Override PartName="/ppt/slides/slide1092.xml" ContentType="application/vnd.openxmlformats-officedocument.presentationml.slide+xml"/>
  <Override PartName="/ppt/slides/slide1093.xml" ContentType="application/vnd.openxmlformats-officedocument.presentationml.slide+xml"/>
  <Override PartName="/ppt/slides/slide1094.xml" ContentType="application/vnd.openxmlformats-officedocument.presentationml.slide+xml"/>
  <Override PartName="/ppt/slides/slide1095.xml" ContentType="application/vnd.openxmlformats-officedocument.presentationml.slide+xml"/>
  <Override PartName="/ppt/slides/slide1096.xml" ContentType="application/vnd.openxmlformats-officedocument.presentationml.slide+xml"/>
  <Override PartName="/ppt/slides/slide1097.xml" ContentType="application/vnd.openxmlformats-officedocument.presentationml.slide+xml"/>
  <Override PartName="/ppt/slides/slide1098.xml" ContentType="application/vnd.openxmlformats-officedocument.presentationml.slide+xml"/>
  <Override PartName="/ppt/slides/slide1099.xml" ContentType="application/vnd.openxmlformats-officedocument.presentationml.slide+xml"/>
  <Override PartName="/ppt/slides/slide1100.xml" ContentType="application/vnd.openxmlformats-officedocument.presentationml.slide+xml"/>
  <Override PartName="/ppt/slides/slide1101.xml" ContentType="application/vnd.openxmlformats-officedocument.presentationml.slide+xml"/>
  <Override PartName="/ppt/slides/slide1102.xml" ContentType="application/vnd.openxmlformats-officedocument.presentationml.slide+xml"/>
  <Override PartName="/ppt/slides/slide1103.xml" ContentType="application/vnd.openxmlformats-officedocument.presentationml.slide+xml"/>
  <Override PartName="/ppt/slides/slide1104.xml" ContentType="application/vnd.openxmlformats-officedocument.presentationml.slide+xml"/>
  <Override PartName="/ppt/slides/slide1105.xml" ContentType="application/vnd.openxmlformats-officedocument.presentationml.slide+xml"/>
  <Override PartName="/ppt/slides/slide1106.xml" ContentType="application/vnd.openxmlformats-officedocument.presentationml.slide+xml"/>
  <Override PartName="/ppt/slides/slide1107.xml" ContentType="application/vnd.openxmlformats-officedocument.presentationml.slide+xml"/>
  <Override PartName="/ppt/slides/slide1108.xml" ContentType="application/vnd.openxmlformats-officedocument.presentationml.slide+xml"/>
  <Override PartName="/ppt/slides/slide1109.xml" ContentType="application/vnd.openxmlformats-officedocument.presentationml.slide+xml"/>
  <Override PartName="/ppt/slides/slide1110.xml" ContentType="application/vnd.openxmlformats-officedocument.presentationml.slide+xml"/>
  <Override PartName="/ppt/slides/slide1111.xml" ContentType="application/vnd.openxmlformats-officedocument.presentationml.slide+xml"/>
  <Override PartName="/ppt/slides/slide1112.xml" ContentType="application/vnd.openxmlformats-officedocument.presentationml.slide+xml"/>
  <Override PartName="/ppt/slides/slide1113.xml" ContentType="application/vnd.openxmlformats-officedocument.presentationml.slide+xml"/>
  <Override PartName="/ppt/slides/slide1114.xml" ContentType="application/vnd.openxmlformats-officedocument.presentationml.slide+xml"/>
  <Override PartName="/ppt/slides/slide1115.xml" ContentType="application/vnd.openxmlformats-officedocument.presentationml.slide+xml"/>
  <Override PartName="/ppt/slides/slide1116.xml" ContentType="application/vnd.openxmlformats-officedocument.presentationml.slide+xml"/>
  <Override PartName="/ppt/slides/slide1117.xml" ContentType="application/vnd.openxmlformats-officedocument.presentationml.slide+xml"/>
  <Override PartName="/ppt/slides/slide1118.xml" ContentType="application/vnd.openxmlformats-officedocument.presentationml.slide+xml"/>
  <Override PartName="/ppt/slides/slide1119.xml" ContentType="application/vnd.openxmlformats-officedocument.presentationml.slide+xml"/>
  <Override PartName="/ppt/slides/slide1120.xml" ContentType="application/vnd.openxmlformats-officedocument.presentationml.slide+xml"/>
  <Override PartName="/ppt/slides/slide1121.xml" ContentType="application/vnd.openxmlformats-officedocument.presentationml.slide+xml"/>
  <Override PartName="/ppt/slides/slide1122.xml" ContentType="application/vnd.openxmlformats-officedocument.presentationml.slide+xml"/>
  <Override PartName="/ppt/slides/slide1123.xml" ContentType="application/vnd.openxmlformats-officedocument.presentationml.slide+xml"/>
  <Override PartName="/ppt/slides/slide1124.xml" ContentType="application/vnd.openxmlformats-officedocument.presentationml.slide+xml"/>
  <Override PartName="/ppt/slides/slide1125.xml" ContentType="application/vnd.openxmlformats-officedocument.presentationml.slide+xml"/>
  <Override PartName="/ppt/slides/slide1126.xml" ContentType="application/vnd.openxmlformats-officedocument.presentationml.slide+xml"/>
  <Override PartName="/ppt/slides/slide1127.xml" ContentType="application/vnd.openxmlformats-officedocument.presentationml.slide+xml"/>
  <Override PartName="/ppt/slides/slide1128.xml" ContentType="application/vnd.openxmlformats-officedocument.presentationml.slide+xml"/>
  <Override PartName="/ppt/slides/slide1129.xml" ContentType="application/vnd.openxmlformats-officedocument.presentationml.slide+xml"/>
  <Override PartName="/ppt/slides/slide1130.xml" ContentType="application/vnd.openxmlformats-officedocument.presentationml.slide+xml"/>
  <Override PartName="/ppt/slides/slide1131.xml" ContentType="application/vnd.openxmlformats-officedocument.presentationml.slide+xml"/>
  <Override PartName="/ppt/slides/slide1132.xml" ContentType="application/vnd.openxmlformats-officedocument.presentationml.slide+xml"/>
  <Override PartName="/ppt/slides/slide1133.xml" ContentType="application/vnd.openxmlformats-officedocument.presentationml.slide+xml"/>
  <Override PartName="/ppt/slides/slide1134.xml" ContentType="application/vnd.openxmlformats-officedocument.presentationml.slide+xml"/>
  <Override PartName="/ppt/slides/slide1135.xml" ContentType="application/vnd.openxmlformats-officedocument.presentationml.slide+xml"/>
  <Override PartName="/ppt/slides/slide1136.xml" ContentType="application/vnd.openxmlformats-officedocument.presentationml.slide+xml"/>
  <Override PartName="/ppt/slides/slide1137.xml" ContentType="application/vnd.openxmlformats-officedocument.presentationml.slide+xml"/>
  <Override PartName="/ppt/slides/slide1138.xml" ContentType="application/vnd.openxmlformats-officedocument.presentationml.slide+xml"/>
  <Override PartName="/ppt/slides/slide1139.xml" ContentType="application/vnd.openxmlformats-officedocument.presentationml.slide+xml"/>
  <Override PartName="/ppt/slides/slide1140.xml" ContentType="application/vnd.openxmlformats-officedocument.presentationml.slide+xml"/>
  <Override PartName="/ppt/slides/slide1141.xml" ContentType="application/vnd.openxmlformats-officedocument.presentationml.slide+xml"/>
  <Override PartName="/ppt/slides/slide1142.xml" ContentType="application/vnd.openxmlformats-officedocument.presentationml.slide+xml"/>
  <Override PartName="/ppt/slides/slide1143.xml" ContentType="application/vnd.openxmlformats-officedocument.presentationml.slide+xml"/>
  <Override PartName="/ppt/slides/slide1144.xml" ContentType="application/vnd.openxmlformats-officedocument.presentationml.slide+xml"/>
  <Override PartName="/ppt/slides/slide1145.xml" ContentType="application/vnd.openxmlformats-officedocument.presentationml.slide+xml"/>
  <Override PartName="/ppt/slides/slide1146.xml" ContentType="application/vnd.openxmlformats-officedocument.presentationml.slide+xml"/>
  <Override PartName="/ppt/slides/slide1147.xml" ContentType="application/vnd.openxmlformats-officedocument.presentationml.slide+xml"/>
  <Override PartName="/ppt/slides/slide1148.xml" ContentType="application/vnd.openxmlformats-officedocument.presentationml.slide+xml"/>
  <Override PartName="/ppt/slides/slide1149.xml" ContentType="application/vnd.openxmlformats-officedocument.presentationml.slide+xml"/>
  <Override PartName="/ppt/slides/slide1150.xml" ContentType="application/vnd.openxmlformats-officedocument.presentationml.slide+xml"/>
  <Override PartName="/ppt/slides/slide1151.xml" ContentType="application/vnd.openxmlformats-officedocument.presentationml.slide+xml"/>
  <Override PartName="/ppt/slides/slide1152.xml" ContentType="application/vnd.openxmlformats-officedocument.presentationml.slide+xml"/>
  <Override PartName="/ppt/slides/slide1153.xml" ContentType="application/vnd.openxmlformats-officedocument.presentationml.slide+xml"/>
  <Override PartName="/ppt/slides/slide1154.xml" ContentType="application/vnd.openxmlformats-officedocument.presentationml.slide+xml"/>
  <Override PartName="/ppt/slides/slide1155.xml" ContentType="application/vnd.openxmlformats-officedocument.presentationml.slide+xml"/>
  <Override PartName="/ppt/slides/slide1156.xml" ContentType="application/vnd.openxmlformats-officedocument.presentationml.slide+xml"/>
  <Override PartName="/ppt/slides/slide1157.xml" ContentType="application/vnd.openxmlformats-officedocument.presentationml.slide+xml"/>
  <Override PartName="/ppt/slides/slide1158.xml" ContentType="application/vnd.openxmlformats-officedocument.presentationml.slide+xml"/>
  <Override PartName="/ppt/slides/slide1159.xml" ContentType="application/vnd.openxmlformats-officedocument.presentationml.slide+xml"/>
  <Override PartName="/ppt/slides/slide1160.xml" ContentType="application/vnd.openxmlformats-officedocument.presentationml.slide+xml"/>
  <Override PartName="/ppt/slides/slide1161.xml" ContentType="application/vnd.openxmlformats-officedocument.presentationml.slide+xml"/>
  <Override PartName="/ppt/slides/slide1162.xml" ContentType="application/vnd.openxmlformats-officedocument.presentationml.slide+xml"/>
  <Override PartName="/ppt/slides/slide1163.xml" ContentType="application/vnd.openxmlformats-officedocument.presentationml.slide+xml"/>
  <Override PartName="/ppt/slides/slide1164.xml" ContentType="application/vnd.openxmlformats-officedocument.presentationml.slide+xml"/>
  <Override PartName="/ppt/slides/slide1165.xml" ContentType="application/vnd.openxmlformats-officedocument.presentationml.slide+xml"/>
  <Override PartName="/ppt/slides/slide1166.xml" ContentType="application/vnd.openxmlformats-officedocument.presentationml.slide+xml"/>
  <Override PartName="/ppt/slides/slide1167.xml" ContentType="application/vnd.openxmlformats-officedocument.presentationml.slide+xml"/>
  <Override PartName="/ppt/slides/slide1168.xml" ContentType="application/vnd.openxmlformats-officedocument.presentationml.slide+xml"/>
  <Override PartName="/ppt/slides/slide1169.xml" ContentType="application/vnd.openxmlformats-officedocument.presentationml.slide+xml"/>
  <Override PartName="/ppt/slides/slide1170.xml" ContentType="application/vnd.openxmlformats-officedocument.presentationml.slide+xml"/>
  <Override PartName="/ppt/slides/slide1171.xml" ContentType="application/vnd.openxmlformats-officedocument.presentationml.slide+xml"/>
  <Override PartName="/ppt/slides/slide1172.xml" ContentType="application/vnd.openxmlformats-officedocument.presentationml.slide+xml"/>
  <Override PartName="/ppt/slides/slide1173.xml" ContentType="application/vnd.openxmlformats-officedocument.presentationml.slide+xml"/>
  <Override PartName="/ppt/slides/slide1174.xml" ContentType="application/vnd.openxmlformats-officedocument.presentationml.slide+xml"/>
  <Override PartName="/ppt/slides/slide1175.xml" ContentType="application/vnd.openxmlformats-officedocument.presentationml.slide+xml"/>
  <Override PartName="/ppt/slides/slide1176.xml" ContentType="application/vnd.openxmlformats-officedocument.presentationml.slide+xml"/>
  <Override PartName="/ppt/slides/slide1177.xml" ContentType="application/vnd.openxmlformats-officedocument.presentationml.slide+xml"/>
  <Override PartName="/ppt/slides/slide1178.xml" ContentType="application/vnd.openxmlformats-officedocument.presentationml.slide+xml"/>
  <Override PartName="/ppt/slides/slide1179.xml" ContentType="application/vnd.openxmlformats-officedocument.presentationml.slide+xml"/>
  <Override PartName="/ppt/slides/slide1180.xml" ContentType="application/vnd.openxmlformats-officedocument.presentationml.slide+xml"/>
  <Override PartName="/ppt/slides/slide1181.xml" ContentType="application/vnd.openxmlformats-officedocument.presentationml.slide+xml"/>
  <Override PartName="/ppt/slides/slide1182.xml" ContentType="application/vnd.openxmlformats-officedocument.presentationml.slide+xml"/>
  <Override PartName="/ppt/slides/slide1183.xml" ContentType="application/vnd.openxmlformats-officedocument.presentationml.slide+xml"/>
  <Override PartName="/ppt/slides/slide1184.xml" ContentType="application/vnd.openxmlformats-officedocument.presentationml.slide+xml"/>
  <Override PartName="/ppt/slides/slide1185.xml" ContentType="application/vnd.openxmlformats-officedocument.presentationml.slide+xml"/>
  <Override PartName="/ppt/slides/slide1186.xml" ContentType="application/vnd.openxmlformats-officedocument.presentationml.slide+xml"/>
  <Override PartName="/ppt/slides/slide1187.xml" ContentType="application/vnd.openxmlformats-officedocument.presentationml.slide+xml"/>
  <Override PartName="/ppt/slides/slide1188.xml" ContentType="application/vnd.openxmlformats-officedocument.presentationml.slide+xml"/>
  <Override PartName="/ppt/slides/slide1189.xml" ContentType="application/vnd.openxmlformats-officedocument.presentationml.slide+xml"/>
  <Override PartName="/ppt/slides/slide1190.xml" ContentType="application/vnd.openxmlformats-officedocument.presentationml.slide+xml"/>
  <Override PartName="/ppt/slides/slide1191.xml" ContentType="application/vnd.openxmlformats-officedocument.presentationml.slide+xml"/>
  <Override PartName="/ppt/slides/slide1192.xml" ContentType="application/vnd.openxmlformats-officedocument.presentationml.slide+xml"/>
  <Override PartName="/ppt/slides/slide1193.xml" ContentType="application/vnd.openxmlformats-officedocument.presentationml.slide+xml"/>
  <Override PartName="/ppt/slides/slide1194.xml" ContentType="application/vnd.openxmlformats-officedocument.presentationml.slide+xml"/>
  <Override PartName="/ppt/slides/slide1195.xml" ContentType="application/vnd.openxmlformats-officedocument.presentationml.slide+xml"/>
  <Override PartName="/ppt/slides/slide1196.xml" ContentType="application/vnd.openxmlformats-officedocument.presentationml.slide+xml"/>
  <Override PartName="/ppt/slides/slide1197.xml" ContentType="application/vnd.openxmlformats-officedocument.presentationml.slide+xml"/>
  <Override PartName="/ppt/slides/slide1198.xml" ContentType="application/vnd.openxmlformats-officedocument.presentationml.slide+xml"/>
  <Override PartName="/ppt/slides/slide1199.xml" ContentType="application/vnd.openxmlformats-officedocument.presentationml.slide+xml"/>
  <Override PartName="/ppt/slides/slide1200.xml" ContentType="application/vnd.openxmlformats-officedocument.presentationml.slide+xml"/>
  <Override PartName="/ppt/slides/slide1201.xml" ContentType="application/vnd.openxmlformats-officedocument.presentationml.slide+xml"/>
  <Override PartName="/ppt/slides/slide1202.xml" ContentType="application/vnd.openxmlformats-officedocument.presentationml.slide+xml"/>
  <Override PartName="/ppt/slides/slide1203.xml" ContentType="application/vnd.openxmlformats-officedocument.presentationml.slide+xml"/>
  <Override PartName="/ppt/slides/slide1204.xml" ContentType="application/vnd.openxmlformats-officedocument.presentationml.slide+xml"/>
  <Override PartName="/ppt/slides/slide1205.xml" ContentType="application/vnd.openxmlformats-officedocument.presentationml.slide+xml"/>
  <Override PartName="/ppt/slides/slide1206.xml" ContentType="application/vnd.openxmlformats-officedocument.presentationml.slide+xml"/>
  <Override PartName="/ppt/slides/slide1207.xml" ContentType="application/vnd.openxmlformats-officedocument.presentationml.slide+xml"/>
  <Override PartName="/ppt/slides/slide1208.xml" ContentType="application/vnd.openxmlformats-officedocument.presentationml.slide+xml"/>
  <Override PartName="/ppt/slides/slide1209.xml" ContentType="application/vnd.openxmlformats-officedocument.presentationml.slide+xml"/>
  <Override PartName="/ppt/slides/slide1210.xml" ContentType="application/vnd.openxmlformats-officedocument.presentationml.slide+xml"/>
  <Override PartName="/ppt/slides/slide1211.xml" ContentType="application/vnd.openxmlformats-officedocument.presentationml.slide+xml"/>
  <Override PartName="/ppt/slides/slide1212.xml" ContentType="application/vnd.openxmlformats-officedocument.presentationml.slide+xml"/>
  <Override PartName="/ppt/slides/slide1213.xml" ContentType="application/vnd.openxmlformats-officedocument.presentationml.slide+xml"/>
  <Override PartName="/ppt/slides/slide1214.xml" ContentType="application/vnd.openxmlformats-officedocument.presentationml.slide+xml"/>
  <Override PartName="/ppt/slides/slide1215.xml" ContentType="application/vnd.openxmlformats-officedocument.presentationml.slide+xml"/>
  <Override PartName="/ppt/slides/slide1216.xml" ContentType="application/vnd.openxmlformats-officedocument.presentationml.slide+xml"/>
  <Override PartName="/ppt/slides/slide1217.xml" ContentType="application/vnd.openxmlformats-officedocument.presentationml.slide+xml"/>
  <Override PartName="/ppt/slides/slide1218.xml" ContentType="application/vnd.openxmlformats-officedocument.presentationml.slide+xml"/>
  <Override PartName="/ppt/slides/slide1219.xml" ContentType="application/vnd.openxmlformats-officedocument.presentationml.slide+xml"/>
  <Override PartName="/ppt/slides/slide1220.xml" ContentType="application/vnd.openxmlformats-officedocument.presentationml.slide+xml"/>
  <Override PartName="/ppt/slides/slide1221.xml" ContentType="application/vnd.openxmlformats-officedocument.presentationml.slide+xml"/>
  <Override PartName="/ppt/slides/slide1222.xml" ContentType="application/vnd.openxmlformats-officedocument.presentationml.slide+xml"/>
  <Override PartName="/ppt/slides/slide1223.xml" ContentType="application/vnd.openxmlformats-officedocument.presentationml.slide+xml"/>
  <Override PartName="/ppt/slides/slide1224.xml" ContentType="application/vnd.openxmlformats-officedocument.presentationml.slide+xml"/>
  <Override PartName="/ppt/slides/slide1225.xml" ContentType="application/vnd.openxmlformats-officedocument.presentationml.slide+xml"/>
  <Override PartName="/ppt/slides/slide1226.xml" ContentType="application/vnd.openxmlformats-officedocument.presentationml.slide+xml"/>
  <Override PartName="/ppt/slides/slide1227.xml" ContentType="application/vnd.openxmlformats-officedocument.presentationml.slide+xml"/>
  <Override PartName="/ppt/slides/slide1228.xml" ContentType="application/vnd.openxmlformats-officedocument.presentationml.slide+xml"/>
  <Override PartName="/ppt/slides/slide1229.xml" ContentType="application/vnd.openxmlformats-officedocument.presentationml.slide+xml"/>
  <Override PartName="/ppt/slides/slide1230.xml" ContentType="application/vnd.openxmlformats-officedocument.presentationml.slide+xml"/>
  <Override PartName="/ppt/slides/slide1231.xml" ContentType="application/vnd.openxmlformats-officedocument.presentationml.slide+xml"/>
  <Override PartName="/ppt/slides/slide1232.xml" ContentType="application/vnd.openxmlformats-officedocument.presentationml.slide+xml"/>
  <Override PartName="/ppt/slides/slide1233.xml" ContentType="application/vnd.openxmlformats-officedocument.presentationml.slide+xml"/>
  <Override PartName="/ppt/slides/slide1234.xml" ContentType="application/vnd.openxmlformats-officedocument.presentationml.slide+xml"/>
  <Override PartName="/ppt/slides/slide1235.xml" ContentType="application/vnd.openxmlformats-officedocument.presentationml.slide+xml"/>
  <Override PartName="/ppt/slides/slide1236.xml" ContentType="application/vnd.openxmlformats-officedocument.presentationml.slide+xml"/>
  <Override PartName="/ppt/slides/slide1237.xml" ContentType="application/vnd.openxmlformats-officedocument.presentationml.slide+xml"/>
  <Override PartName="/ppt/slides/slide1238.xml" ContentType="application/vnd.openxmlformats-officedocument.presentationml.slide+xml"/>
  <Override PartName="/ppt/slides/slide1239.xml" ContentType="application/vnd.openxmlformats-officedocument.presentationml.slide+xml"/>
  <Override PartName="/ppt/slides/slide1240.xml" ContentType="application/vnd.openxmlformats-officedocument.presentationml.slide+xml"/>
  <Override PartName="/ppt/slides/slide1241.xml" ContentType="application/vnd.openxmlformats-officedocument.presentationml.slide+xml"/>
  <Override PartName="/ppt/slides/slide1242.xml" ContentType="application/vnd.openxmlformats-officedocument.presentationml.slide+xml"/>
  <Override PartName="/ppt/slides/slide1243.xml" ContentType="application/vnd.openxmlformats-officedocument.presentationml.slide+xml"/>
  <Override PartName="/ppt/slides/slide1244.xml" ContentType="application/vnd.openxmlformats-officedocument.presentationml.slide+xml"/>
  <Override PartName="/ppt/slides/slide1245.xml" ContentType="application/vnd.openxmlformats-officedocument.presentationml.slide+xml"/>
  <Override PartName="/ppt/slides/slide1246.xml" ContentType="application/vnd.openxmlformats-officedocument.presentationml.slide+xml"/>
  <Override PartName="/ppt/slides/slide1247.xml" ContentType="application/vnd.openxmlformats-officedocument.presentationml.slide+xml"/>
  <Override PartName="/ppt/slides/slide1248.xml" ContentType="application/vnd.openxmlformats-officedocument.presentationml.slide+xml"/>
  <Override PartName="/ppt/slides/slide1249.xml" ContentType="application/vnd.openxmlformats-officedocument.presentationml.slide+xml"/>
  <Override PartName="/ppt/slides/slide1250.xml" ContentType="application/vnd.openxmlformats-officedocument.presentationml.slide+xml"/>
  <Override PartName="/ppt/slides/slide1251.xml" ContentType="application/vnd.openxmlformats-officedocument.presentationml.slide+xml"/>
  <Override PartName="/ppt/slides/slide1252.xml" ContentType="application/vnd.openxmlformats-officedocument.presentationml.slide+xml"/>
  <Override PartName="/ppt/slides/slide1253.xml" ContentType="application/vnd.openxmlformats-officedocument.presentationml.slide+xml"/>
  <Override PartName="/ppt/slides/slide1254.xml" ContentType="application/vnd.openxmlformats-officedocument.presentationml.slide+xml"/>
  <Override PartName="/ppt/slides/slide1255.xml" ContentType="application/vnd.openxmlformats-officedocument.presentationml.slide+xml"/>
  <Override PartName="/ppt/slides/slide1256.xml" ContentType="application/vnd.openxmlformats-officedocument.presentationml.slide+xml"/>
  <Override PartName="/ppt/slides/slide1257.xml" ContentType="application/vnd.openxmlformats-officedocument.presentationml.slide+xml"/>
  <Override PartName="/ppt/slides/slide1258.xml" ContentType="application/vnd.openxmlformats-officedocument.presentationml.slide+xml"/>
  <Override PartName="/ppt/slides/slide1259.xml" ContentType="application/vnd.openxmlformats-officedocument.presentationml.slide+xml"/>
  <Override PartName="/ppt/slides/slide1260.xml" ContentType="application/vnd.openxmlformats-officedocument.presentationml.slide+xml"/>
  <Override PartName="/ppt/slides/slide1261.xml" ContentType="application/vnd.openxmlformats-officedocument.presentationml.slide+xml"/>
  <Override PartName="/ppt/slides/slide1262.xml" ContentType="application/vnd.openxmlformats-officedocument.presentationml.slide+xml"/>
  <Override PartName="/ppt/slides/slide1263.xml" ContentType="application/vnd.openxmlformats-officedocument.presentationml.slide+xml"/>
  <Override PartName="/ppt/slides/slide1264.xml" ContentType="application/vnd.openxmlformats-officedocument.presentationml.slide+xml"/>
  <Override PartName="/ppt/slides/slide1265.xml" ContentType="application/vnd.openxmlformats-officedocument.presentationml.slide+xml"/>
  <Override PartName="/ppt/slides/slide1266.xml" ContentType="application/vnd.openxmlformats-officedocument.presentationml.slide+xml"/>
  <Override PartName="/ppt/slides/slide1267.xml" ContentType="application/vnd.openxmlformats-officedocument.presentationml.slide+xml"/>
  <Override PartName="/ppt/slides/slide1268.xml" ContentType="application/vnd.openxmlformats-officedocument.presentationml.slide+xml"/>
  <Override PartName="/ppt/slides/slide1269.xml" ContentType="application/vnd.openxmlformats-officedocument.presentationml.slide+xml"/>
  <Override PartName="/ppt/slides/slide1270.xml" ContentType="application/vnd.openxmlformats-officedocument.presentationml.slide+xml"/>
  <Override PartName="/ppt/slides/slide1271.xml" ContentType="application/vnd.openxmlformats-officedocument.presentationml.slide+xml"/>
  <Override PartName="/ppt/slides/slide1272.xml" ContentType="application/vnd.openxmlformats-officedocument.presentationml.slide+xml"/>
  <Override PartName="/ppt/slides/slide1273.xml" ContentType="application/vnd.openxmlformats-officedocument.presentationml.slide+xml"/>
  <Override PartName="/ppt/slides/slide1274.xml" ContentType="application/vnd.openxmlformats-officedocument.presentationml.slide+xml"/>
  <Override PartName="/ppt/slides/slide1275.xml" ContentType="application/vnd.openxmlformats-officedocument.presentationml.slide+xml"/>
  <Override PartName="/ppt/slides/slide12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notesSlides/notesSlide365.xml" ContentType="application/vnd.openxmlformats-officedocument.presentationml.notesSlide+xml"/>
  <Override PartName="/ppt/notesSlides/notesSlide366.xml" ContentType="application/vnd.openxmlformats-officedocument.presentationml.notesSlide+xml"/>
  <Override PartName="/ppt/notesSlides/notesSlide367.xml" ContentType="application/vnd.openxmlformats-officedocument.presentationml.notesSlide+xml"/>
  <Override PartName="/ppt/notesSlides/notesSlide368.xml" ContentType="application/vnd.openxmlformats-officedocument.presentationml.notesSlide+xml"/>
  <Override PartName="/ppt/notesSlides/notesSlide369.xml" ContentType="application/vnd.openxmlformats-officedocument.presentationml.notesSlide+xml"/>
  <Override PartName="/ppt/notesSlides/notesSlide370.xml" ContentType="application/vnd.openxmlformats-officedocument.presentationml.notesSlide+xml"/>
  <Override PartName="/ppt/notesSlides/notesSlide371.xml" ContentType="application/vnd.openxmlformats-officedocument.presentationml.notesSlide+xml"/>
  <Override PartName="/ppt/notesSlides/notesSlide372.xml" ContentType="application/vnd.openxmlformats-officedocument.presentationml.notesSlide+xml"/>
  <Override PartName="/ppt/notesSlides/notesSlide373.xml" ContentType="application/vnd.openxmlformats-officedocument.presentationml.notesSlide+xml"/>
  <Override PartName="/ppt/notesSlides/notesSlide374.xml" ContentType="application/vnd.openxmlformats-officedocument.presentationml.notesSlide+xml"/>
  <Override PartName="/ppt/notesSlides/notesSlide375.xml" ContentType="application/vnd.openxmlformats-officedocument.presentationml.notesSlide+xml"/>
  <Override PartName="/ppt/notesSlides/notesSlide376.xml" ContentType="application/vnd.openxmlformats-officedocument.presentationml.notesSlide+xml"/>
  <Override PartName="/ppt/notesSlides/notesSlide377.xml" ContentType="application/vnd.openxmlformats-officedocument.presentationml.notesSlide+xml"/>
  <Override PartName="/ppt/notesSlides/notesSlide378.xml" ContentType="application/vnd.openxmlformats-officedocument.presentationml.notesSlide+xml"/>
  <Override PartName="/ppt/notesSlides/notesSlide379.xml" ContentType="application/vnd.openxmlformats-officedocument.presentationml.notesSlide+xml"/>
  <Override PartName="/ppt/notesSlides/notesSlide380.xml" ContentType="application/vnd.openxmlformats-officedocument.presentationml.notesSlide+xml"/>
  <Override PartName="/ppt/notesSlides/notesSlide381.xml" ContentType="application/vnd.openxmlformats-officedocument.presentationml.notesSlide+xml"/>
  <Override PartName="/ppt/notesSlides/notesSlide382.xml" ContentType="application/vnd.openxmlformats-officedocument.presentationml.notesSlide+xml"/>
  <Override PartName="/ppt/notesSlides/notesSlide383.xml" ContentType="application/vnd.openxmlformats-officedocument.presentationml.notesSlide+xml"/>
  <Override PartName="/ppt/notesSlides/notesSlide384.xml" ContentType="application/vnd.openxmlformats-officedocument.presentationml.notesSlide+xml"/>
  <Override PartName="/ppt/notesSlides/notesSlide385.xml" ContentType="application/vnd.openxmlformats-officedocument.presentationml.notesSlide+xml"/>
  <Override PartName="/ppt/notesSlides/notesSlide386.xml" ContentType="application/vnd.openxmlformats-officedocument.presentationml.notesSlide+xml"/>
  <Override PartName="/ppt/notesSlides/notesSlide387.xml" ContentType="application/vnd.openxmlformats-officedocument.presentationml.notesSlide+xml"/>
  <Override PartName="/ppt/notesSlides/notesSlide388.xml" ContentType="application/vnd.openxmlformats-officedocument.presentationml.notesSlide+xml"/>
  <Override PartName="/ppt/notesSlides/notesSlide389.xml" ContentType="application/vnd.openxmlformats-officedocument.presentationml.notesSlide+xml"/>
  <Override PartName="/ppt/notesSlides/notesSlide390.xml" ContentType="application/vnd.openxmlformats-officedocument.presentationml.notesSlide+xml"/>
  <Override PartName="/ppt/notesSlides/notesSlide391.xml" ContentType="application/vnd.openxmlformats-officedocument.presentationml.notesSlide+xml"/>
  <Override PartName="/ppt/notesSlides/notesSlide392.xml" ContentType="application/vnd.openxmlformats-officedocument.presentationml.notesSlide+xml"/>
  <Override PartName="/ppt/notesSlides/notesSlide393.xml" ContentType="application/vnd.openxmlformats-officedocument.presentationml.notesSlide+xml"/>
  <Override PartName="/ppt/notesSlides/notesSlide394.xml" ContentType="application/vnd.openxmlformats-officedocument.presentationml.notesSlide+xml"/>
  <Override PartName="/ppt/notesSlides/notesSlide395.xml" ContentType="application/vnd.openxmlformats-officedocument.presentationml.notesSlide+xml"/>
  <Override PartName="/ppt/notesSlides/notesSlide396.xml" ContentType="application/vnd.openxmlformats-officedocument.presentationml.notesSlide+xml"/>
  <Override PartName="/ppt/notesSlides/notesSlide397.xml" ContentType="application/vnd.openxmlformats-officedocument.presentationml.notesSlide+xml"/>
  <Override PartName="/ppt/notesSlides/notesSlide398.xml" ContentType="application/vnd.openxmlformats-officedocument.presentationml.notesSlide+xml"/>
  <Override PartName="/ppt/notesSlides/notesSlide399.xml" ContentType="application/vnd.openxmlformats-officedocument.presentationml.notesSlide+xml"/>
  <Override PartName="/ppt/notesSlides/notesSlide400.xml" ContentType="application/vnd.openxmlformats-officedocument.presentationml.notesSlide+xml"/>
  <Override PartName="/ppt/notesSlides/notesSlide401.xml" ContentType="application/vnd.openxmlformats-officedocument.presentationml.notesSlide+xml"/>
  <Override PartName="/ppt/notesSlides/notesSlide402.xml" ContentType="application/vnd.openxmlformats-officedocument.presentationml.notesSlide+xml"/>
  <Override PartName="/ppt/notesSlides/notesSlide403.xml" ContentType="application/vnd.openxmlformats-officedocument.presentationml.notesSlide+xml"/>
  <Override PartName="/ppt/notesSlides/notesSlide404.xml" ContentType="application/vnd.openxmlformats-officedocument.presentationml.notesSlide+xml"/>
  <Override PartName="/ppt/notesSlides/notesSlide405.xml" ContentType="application/vnd.openxmlformats-officedocument.presentationml.notesSlide+xml"/>
  <Override PartName="/ppt/notesSlides/notesSlide406.xml" ContentType="application/vnd.openxmlformats-officedocument.presentationml.notesSlide+xml"/>
  <Override PartName="/ppt/notesSlides/notesSlide407.xml" ContentType="application/vnd.openxmlformats-officedocument.presentationml.notesSlide+xml"/>
  <Override PartName="/ppt/notesSlides/notesSlide408.xml" ContentType="application/vnd.openxmlformats-officedocument.presentationml.notesSlide+xml"/>
  <Override PartName="/ppt/notesSlides/notesSlide409.xml" ContentType="application/vnd.openxmlformats-officedocument.presentationml.notesSlide+xml"/>
  <Override PartName="/ppt/notesSlides/notesSlide410.xml" ContentType="application/vnd.openxmlformats-officedocument.presentationml.notesSlide+xml"/>
  <Override PartName="/ppt/notesSlides/notesSlide411.xml" ContentType="application/vnd.openxmlformats-officedocument.presentationml.notesSlide+xml"/>
  <Override PartName="/ppt/notesSlides/notesSlide412.xml" ContentType="application/vnd.openxmlformats-officedocument.presentationml.notesSlide+xml"/>
  <Override PartName="/ppt/notesSlides/notesSlide413.xml" ContentType="application/vnd.openxmlformats-officedocument.presentationml.notesSlide+xml"/>
  <Override PartName="/ppt/notesSlides/notesSlide414.xml" ContentType="application/vnd.openxmlformats-officedocument.presentationml.notesSlide+xml"/>
  <Override PartName="/ppt/notesSlides/notesSlide415.xml" ContentType="application/vnd.openxmlformats-officedocument.presentationml.notesSlide+xml"/>
  <Override PartName="/ppt/notesSlides/notesSlide416.xml" ContentType="application/vnd.openxmlformats-officedocument.presentationml.notesSlide+xml"/>
  <Override PartName="/ppt/notesSlides/notesSlide417.xml" ContentType="application/vnd.openxmlformats-officedocument.presentationml.notesSlide+xml"/>
  <Override PartName="/ppt/notesSlides/notesSlide418.xml" ContentType="application/vnd.openxmlformats-officedocument.presentationml.notesSlide+xml"/>
  <Override PartName="/ppt/notesSlides/notesSlide419.xml" ContentType="application/vnd.openxmlformats-officedocument.presentationml.notesSlide+xml"/>
  <Override PartName="/ppt/notesSlides/notesSlide420.xml" ContentType="application/vnd.openxmlformats-officedocument.presentationml.notesSlide+xml"/>
  <Override PartName="/ppt/notesSlides/notesSlide421.xml" ContentType="application/vnd.openxmlformats-officedocument.presentationml.notesSlide+xml"/>
  <Override PartName="/ppt/notesSlides/notesSlide422.xml" ContentType="application/vnd.openxmlformats-officedocument.presentationml.notesSlide+xml"/>
  <Override PartName="/ppt/notesSlides/notesSlide423.xml" ContentType="application/vnd.openxmlformats-officedocument.presentationml.notesSlide+xml"/>
  <Override PartName="/ppt/notesSlides/notesSlide424.xml" ContentType="application/vnd.openxmlformats-officedocument.presentationml.notesSlide+xml"/>
  <Override PartName="/ppt/notesSlides/notesSlide425.xml" ContentType="application/vnd.openxmlformats-officedocument.presentationml.notesSlide+xml"/>
  <Override PartName="/ppt/notesSlides/notesSlide426.xml" ContentType="application/vnd.openxmlformats-officedocument.presentationml.notesSlide+xml"/>
  <Override PartName="/ppt/notesSlides/notesSlide427.xml" ContentType="application/vnd.openxmlformats-officedocument.presentationml.notesSlide+xml"/>
  <Override PartName="/ppt/notesSlides/notesSlide428.xml" ContentType="application/vnd.openxmlformats-officedocument.presentationml.notesSlide+xml"/>
  <Override PartName="/ppt/notesSlides/notesSlide429.xml" ContentType="application/vnd.openxmlformats-officedocument.presentationml.notesSlide+xml"/>
  <Override PartName="/ppt/notesSlides/notesSlide430.xml" ContentType="application/vnd.openxmlformats-officedocument.presentationml.notesSlide+xml"/>
  <Override PartName="/ppt/notesSlides/notesSlide431.xml" ContentType="application/vnd.openxmlformats-officedocument.presentationml.notesSlide+xml"/>
  <Override PartName="/ppt/notesSlides/notesSlide432.xml" ContentType="application/vnd.openxmlformats-officedocument.presentationml.notesSlide+xml"/>
  <Override PartName="/ppt/notesSlides/notesSlide433.xml" ContentType="application/vnd.openxmlformats-officedocument.presentationml.notesSlide+xml"/>
  <Override PartName="/ppt/notesSlides/notesSlide434.xml" ContentType="application/vnd.openxmlformats-officedocument.presentationml.notesSlide+xml"/>
  <Override PartName="/ppt/notesSlides/notesSlide435.xml" ContentType="application/vnd.openxmlformats-officedocument.presentationml.notesSlide+xml"/>
  <Override PartName="/ppt/notesSlides/notesSlide436.xml" ContentType="application/vnd.openxmlformats-officedocument.presentationml.notesSlide+xml"/>
  <Override PartName="/ppt/notesSlides/notesSlide437.xml" ContentType="application/vnd.openxmlformats-officedocument.presentationml.notesSlide+xml"/>
  <Override PartName="/ppt/notesSlides/notesSlide438.xml" ContentType="application/vnd.openxmlformats-officedocument.presentationml.notesSlide+xml"/>
  <Override PartName="/ppt/notesSlides/notesSlide439.xml" ContentType="application/vnd.openxmlformats-officedocument.presentationml.notesSlide+xml"/>
  <Override PartName="/ppt/notesSlides/notesSlide440.xml" ContentType="application/vnd.openxmlformats-officedocument.presentationml.notesSlide+xml"/>
  <Override PartName="/ppt/notesSlides/notesSlide441.xml" ContentType="application/vnd.openxmlformats-officedocument.presentationml.notesSlide+xml"/>
  <Override PartName="/ppt/notesSlides/notesSlide442.xml" ContentType="application/vnd.openxmlformats-officedocument.presentationml.notesSlide+xml"/>
  <Override PartName="/ppt/notesSlides/notesSlide443.xml" ContentType="application/vnd.openxmlformats-officedocument.presentationml.notesSlide+xml"/>
  <Override PartName="/ppt/notesSlides/notesSlide4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279"/>
  </p:notesMasterIdLst>
  <p:handoutMasterIdLst>
    <p:handoutMasterId r:id="rId1280"/>
  </p:handoutMasterIdLst>
  <p:sldIdLst>
    <p:sldId id="256" r:id="rId3"/>
    <p:sldId id="297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84" r:id="rId48"/>
    <p:sldId id="385" r:id="rId49"/>
    <p:sldId id="386" r:id="rId50"/>
    <p:sldId id="387" r:id="rId51"/>
    <p:sldId id="388" r:id="rId52"/>
    <p:sldId id="389" r:id="rId53"/>
    <p:sldId id="390" r:id="rId54"/>
    <p:sldId id="391" r:id="rId55"/>
    <p:sldId id="392" r:id="rId56"/>
    <p:sldId id="393" r:id="rId57"/>
    <p:sldId id="394" r:id="rId58"/>
    <p:sldId id="395" r:id="rId59"/>
    <p:sldId id="396" r:id="rId60"/>
    <p:sldId id="397" r:id="rId61"/>
    <p:sldId id="398" r:id="rId62"/>
    <p:sldId id="399" r:id="rId63"/>
    <p:sldId id="400" r:id="rId64"/>
    <p:sldId id="401" r:id="rId65"/>
    <p:sldId id="402" r:id="rId66"/>
    <p:sldId id="403" r:id="rId67"/>
    <p:sldId id="404" r:id="rId68"/>
    <p:sldId id="405" r:id="rId69"/>
    <p:sldId id="406" r:id="rId70"/>
    <p:sldId id="407" r:id="rId71"/>
    <p:sldId id="408" r:id="rId72"/>
    <p:sldId id="409" r:id="rId73"/>
    <p:sldId id="410" r:id="rId74"/>
    <p:sldId id="411" r:id="rId75"/>
    <p:sldId id="310" r:id="rId76"/>
    <p:sldId id="412" r:id="rId77"/>
    <p:sldId id="413" r:id="rId78"/>
    <p:sldId id="414" r:id="rId79"/>
    <p:sldId id="415" r:id="rId80"/>
    <p:sldId id="416" r:id="rId81"/>
    <p:sldId id="417" r:id="rId82"/>
    <p:sldId id="418" r:id="rId83"/>
    <p:sldId id="419" r:id="rId84"/>
    <p:sldId id="420" r:id="rId85"/>
    <p:sldId id="421" r:id="rId86"/>
    <p:sldId id="422" r:id="rId87"/>
    <p:sldId id="423" r:id="rId88"/>
    <p:sldId id="424" r:id="rId89"/>
    <p:sldId id="425" r:id="rId90"/>
    <p:sldId id="426" r:id="rId91"/>
    <p:sldId id="427" r:id="rId92"/>
    <p:sldId id="428" r:id="rId93"/>
    <p:sldId id="429" r:id="rId94"/>
    <p:sldId id="430" r:id="rId95"/>
    <p:sldId id="431" r:id="rId96"/>
    <p:sldId id="432" r:id="rId97"/>
    <p:sldId id="433" r:id="rId98"/>
    <p:sldId id="434" r:id="rId99"/>
    <p:sldId id="435" r:id="rId100"/>
    <p:sldId id="436" r:id="rId101"/>
    <p:sldId id="437" r:id="rId102"/>
    <p:sldId id="438" r:id="rId103"/>
    <p:sldId id="439" r:id="rId104"/>
    <p:sldId id="440" r:id="rId105"/>
    <p:sldId id="441" r:id="rId106"/>
    <p:sldId id="442" r:id="rId107"/>
    <p:sldId id="443" r:id="rId108"/>
    <p:sldId id="444" r:id="rId109"/>
    <p:sldId id="445" r:id="rId110"/>
    <p:sldId id="446" r:id="rId111"/>
    <p:sldId id="311" r:id="rId112"/>
    <p:sldId id="447" r:id="rId113"/>
    <p:sldId id="448" r:id="rId114"/>
    <p:sldId id="449" r:id="rId115"/>
    <p:sldId id="450" r:id="rId116"/>
    <p:sldId id="451" r:id="rId117"/>
    <p:sldId id="452" r:id="rId118"/>
    <p:sldId id="453" r:id="rId119"/>
    <p:sldId id="454" r:id="rId120"/>
    <p:sldId id="455" r:id="rId121"/>
    <p:sldId id="456" r:id="rId122"/>
    <p:sldId id="457" r:id="rId123"/>
    <p:sldId id="458" r:id="rId124"/>
    <p:sldId id="459" r:id="rId125"/>
    <p:sldId id="460" r:id="rId126"/>
    <p:sldId id="461" r:id="rId127"/>
    <p:sldId id="462" r:id="rId128"/>
    <p:sldId id="463" r:id="rId129"/>
    <p:sldId id="464" r:id="rId130"/>
    <p:sldId id="465" r:id="rId131"/>
    <p:sldId id="466" r:id="rId132"/>
    <p:sldId id="467" r:id="rId133"/>
    <p:sldId id="468" r:id="rId134"/>
    <p:sldId id="469" r:id="rId135"/>
    <p:sldId id="470" r:id="rId136"/>
    <p:sldId id="471" r:id="rId137"/>
    <p:sldId id="472" r:id="rId138"/>
    <p:sldId id="473" r:id="rId139"/>
    <p:sldId id="474" r:id="rId140"/>
    <p:sldId id="475" r:id="rId141"/>
    <p:sldId id="476" r:id="rId142"/>
    <p:sldId id="312" r:id="rId143"/>
    <p:sldId id="477" r:id="rId144"/>
    <p:sldId id="478" r:id="rId145"/>
    <p:sldId id="479" r:id="rId146"/>
    <p:sldId id="480" r:id="rId147"/>
    <p:sldId id="481" r:id="rId148"/>
    <p:sldId id="482" r:id="rId149"/>
    <p:sldId id="483" r:id="rId150"/>
    <p:sldId id="484" r:id="rId151"/>
    <p:sldId id="485" r:id="rId152"/>
    <p:sldId id="486" r:id="rId153"/>
    <p:sldId id="487" r:id="rId154"/>
    <p:sldId id="488" r:id="rId155"/>
    <p:sldId id="489" r:id="rId156"/>
    <p:sldId id="490" r:id="rId157"/>
    <p:sldId id="491" r:id="rId158"/>
    <p:sldId id="492" r:id="rId159"/>
    <p:sldId id="493" r:id="rId160"/>
    <p:sldId id="494" r:id="rId161"/>
    <p:sldId id="495" r:id="rId162"/>
    <p:sldId id="496" r:id="rId163"/>
    <p:sldId id="497" r:id="rId164"/>
    <p:sldId id="498" r:id="rId165"/>
    <p:sldId id="499" r:id="rId166"/>
    <p:sldId id="500" r:id="rId167"/>
    <p:sldId id="501" r:id="rId168"/>
    <p:sldId id="502" r:id="rId169"/>
    <p:sldId id="503" r:id="rId170"/>
    <p:sldId id="504" r:id="rId171"/>
    <p:sldId id="505" r:id="rId172"/>
    <p:sldId id="506" r:id="rId173"/>
    <p:sldId id="507" r:id="rId174"/>
    <p:sldId id="508" r:id="rId175"/>
    <p:sldId id="509" r:id="rId176"/>
    <p:sldId id="510" r:id="rId177"/>
    <p:sldId id="511" r:id="rId178"/>
    <p:sldId id="512" r:id="rId179"/>
    <p:sldId id="513" r:id="rId180"/>
    <p:sldId id="514" r:id="rId181"/>
    <p:sldId id="515" r:id="rId182"/>
    <p:sldId id="516" r:id="rId183"/>
    <p:sldId id="517" r:id="rId184"/>
    <p:sldId id="518" r:id="rId185"/>
    <p:sldId id="519" r:id="rId186"/>
    <p:sldId id="520" r:id="rId187"/>
    <p:sldId id="313" r:id="rId188"/>
    <p:sldId id="521" r:id="rId189"/>
    <p:sldId id="522" r:id="rId190"/>
    <p:sldId id="523" r:id="rId191"/>
    <p:sldId id="524" r:id="rId192"/>
    <p:sldId id="525" r:id="rId193"/>
    <p:sldId id="526" r:id="rId194"/>
    <p:sldId id="527" r:id="rId195"/>
    <p:sldId id="528" r:id="rId196"/>
    <p:sldId id="529" r:id="rId197"/>
    <p:sldId id="530" r:id="rId198"/>
    <p:sldId id="531" r:id="rId199"/>
    <p:sldId id="532" r:id="rId200"/>
    <p:sldId id="533" r:id="rId201"/>
    <p:sldId id="534" r:id="rId202"/>
    <p:sldId id="535" r:id="rId203"/>
    <p:sldId id="536" r:id="rId204"/>
    <p:sldId id="537" r:id="rId205"/>
    <p:sldId id="538" r:id="rId206"/>
    <p:sldId id="539" r:id="rId207"/>
    <p:sldId id="540" r:id="rId208"/>
    <p:sldId id="541" r:id="rId209"/>
    <p:sldId id="542" r:id="rId210"/>
    <p:sldId id="543" r:id="rId211"/>
    <p:sldId id="544" r:id="rId212"/>
    <p:sldId id="545" r:id="rId213"/>
    <p:sldId id="546" r:id="rId214"/>
    <p:sldId id="547" r:id="rId215"/>
    <p:sldId id="548" r:id="rId216"/>
    <p:sldId id="549" r:id="rId217"/>
    <p:sldId id="314" r:id="rId218"/>
    <p:sldId id="550" r:id="rId219"/>
    <p:sldId id="551" r:id="rId220"/>
    <p:sldId id="552" r:id="rId221"/>
    <p:sldId id="553" r:id="rId222"/>
    <p:sldId id="554" r:id="rId223"/>
    <p:sldId id="555" r:id="rId224"/>
    <p:sldId id="556" r:id="rId225"/>
    <p:sldId id="557" r:id="rId226"/>
    <p:sldId id="558" r:id="rId227"/>
    <p:sldId id="559" r:id="rId228"/>
    <p:sldId id="560" r:id="rId229"/>
    <p:sldId id="561" r:id="rId230"/>
    <p:sldId id="562" r:id="rId231"/>
    <p:sldId id="563" r:id="rId232"/>
    <p:sldId id="564" r:id="rId233"/>
    <p:sldId id="565" r:id="rId234"/>
    <p:sldId id="566" r:id="rId235"/>
    <p:sldId id="567" r:id="rId236"/>
    <p:sldId id="568" r:id="rId237"/>
    <p:sldId id="569" r:id="rId238"/>
    <p:sldId id="570" r:id="rId239"/>
    <p:sldId id="571" r:id="rId240"/>
    <p:sldId id="572" r:id="rId241"/>
    <p:sldId id="573" r:id="rId242"/>
    <p:sldId id="574" r:id="rId243"/>
    <p:sldId id="575" r:id="rId244"/>
    <p:sldId id="576" r:id="rId245"/>
    <p:sldId id="315" r:id="rId246"/>
    <p:sldId id="590" r:id="rId247"/>
    <p:sldId id="591" r:id="rId248"/>
    <p:sldId id="592" r:id="rId249"/>
    <p:sldId id="593" r:id="rId250"/>
    <p:sldId id="594" r:id="rId251"/>
    <p:sldId id="595" r:id="rId252"/>
    <p:sldId id="596" r:id="rId253"/>
    <p:sldId id="597" r:id="rId254"/>
    <p:sldId id="598" r:id="rId255"/>
    <p:sldId id="599" r:id="rId256"/>
    <p:sldId id="600" r:id="rId257"/>
    <p:sldId id="601" r:id="rId258"/>
    <p:sldId id="602" r:id="rId259"/>
    <p:sldId id="603" r:id="rId260"/>
    <p:sldId id="604" r:id="rId261"/>
    <p:sldId id="605" r:id="rId262"/>
    <p:sldId id="606" r:id="rId263"/>
    <p:sldId id="607" r:id="rId264"/>
    <p:sldId id="608" r:id="rId265"/>
    <p:sldId id="609" r:id="rId266"/>
    <p:sldId id="610" r:id="rId267"/>
    <p:sldId id="611" r:id="rId268"/>
    <p:sldId id="612" r:id="rId269"/>
    <p:sldId id="613" r:id="rId270"/>
    <p:sldId id="614" r:id="rId271"/>
    <p:sldId id="615" r:id="rId272"/>
    <p:sldId id="616" r:id="rId273"/>
    <p:sldId id="617" r:id="rId274"/>
    <p:sldId id="618" r:id="rId275"/>
    <p:sldId id="619" r:id="rId276"/>
    <p:sldId id="620" r:id="rId277"/>
    <p:sldId id="621" r:id="rId278"/>
    <p:sldId id="622" r:id="rId279"/>
    <p:sldId id="623" r:id="rId280"/>
    <p:sldId id="624" r:id="rId281"/>
    <p:sldId id="625" r:id="rId282"/>
    <p:sldId id="626" r:id="rId283"/>
    <p:sldId id="627" r:id="rId284"/>
    <p:sldId id="628" r:id="rId285"/>
    <p:sldId id="629" r:id="rId286"/>
    <p:sldId id="630" r:id="rId287"/>
    <p:sldId id="631" r:id="rId288"/>
    <p:sldId id="632" r:id="rId289"/>
    <p:sldId id="633" r:id="rId290"/>
    <p:sldId id="634" r:id="rId291"/>
    <p:sldId id="635" r:id="rId292"/>
    <p:sldId id="636" r:id="rId293"/>
    <p:sldId id="637" r:id="rId294"/>
    <p:sldId id="638" r:id="rId295"/>
    <p:sldId id="639" r:id="rId296"/>
    <p:sldId id="640" r:id="rId297"/>
    <p:sldId id="641" r:id="rId298"/>
    <p:sldId id="642" r:id="rId299"/>
    <p:sldId id="643" r:id="rId300"/>
    <p:sldId id="644" r:id="rId301"/>
    <p:sldId id="645" r:id="rId302"/>
    <p:sldId id="646" r:id="rId303"/>
    <p:sldId id="647" r:id="rId304"/>
    <p:sldId id="648" r:id="rId305"/>
    <p:sldId id="649" r:id="rId306"/>
    <p:sldId id="650" r:id="rId307"/>
    <p:sldId id="651" r:id="rId308"/>
    <p:sldId id="652" r:id="rId309"/>
    <p:sldId id="653" r:id="rId310"/>
    <p:sldId id="654" r:id="rId311"/>
    <p:sldId id="655" r:id="rId312"/>
    <p:sldId id="656" r:id="rId313"/>
    <p:sldId id="657" r:id="rId314"/>
    <p:sldId id="658" r:id="rId315"/>
    <p:sldId id="659" r:id="rId316"/>
    <p:sldId id="660" r:id="rId317"/>
    <p:sldId id="316" r:id="rId318"/>
    <p:sldId id="577" r:id="rId319"/>
    <p:sldId id="578" r:id="rId320"/>
    <p:sldId id="579" r:id="rId321"/>
    <p:sldId id="580" r:id="rId322"/>
    <p:sldId id="581" r:id="rId323"/>
    <p:sldId id="582" r:id="rId324"/>
    <p:sldId id="583" r:id="rId325"/>
    <p:sldId id="584" r:id="rId326"/>
    <p:sldId id="585" r:id="rId327"/>
    <p:sldId id="586" r:id="rId328"/>
    <p:sldId id="587" r:id="rId329"/>
    <p:sldId id="588" r:id="rId330"/>
    <p:sldId id="589" r:id="rId331"/>
    <p:sldId id="317" r:id="rId332"/>
    <p:sldId id="873" r:id="rId333"/>
    <p:sldId id="874" r:id="rId334"/>
    <p:sldId id="875" r:id="rId335"/>
    <p:sldId id="876" r:id="rId336"/>
    <p:sldId id="877" r:id="rId337"/>
    <p:sldId id="878" r:id="rId338"/>
    <p:sldId id="879" r:id="rId339"/>
    <p:sldId id="880" r:id="rId340"/>
    <p:sldId id="881" r:id="rId341"/>
    <p:sldId id="882" r:id="rId342"/>
    <p:sldId id="883" r:id="rId343"/>
    <p:sldId id="884" r:id="rId344"/>
    <p:sldId id="885" r:id="rId345"/>
    <p:sldId id="886" r:id="rId346"/>
    <p:sldId id="887" r:id="rId347"/>
    <p:sldId id="888" r:id="rId348"/>
    <p:sldId id="889" r:id="rId349"/>
    <p:sldId id="890" r:id="rId350"/>
    <p:sldId id="891" r:id="rId351"/>
    <p:sldId id="892" r:id="rId352"/>
    <p:sldId id="893" r:id="rId353"/>
    <p:sldId id="894" r:id="rId354"/>
    <p:sldId id="895" r:id="rId355"/>
    <p:sldId id="896" r:id="rId356"/>
    <p:sldId id="897" r:id="rId357"/>
    <p:sldId id="898" r:id="rId358"/>
    <p:sldId id="899" r:id="rId359"/>
    <p:sldId id="900" r:id="rId360"/>
    <p:sldId id="901" r:id="rId361"/>
    <p:sldId id="902" r:id="rId362"/>
    <p:sldId id="903" r:id="rId363"/>
    <p:sldId id="904" r:id="rId364"/>
    <p:sldId id="905" r:id="rId365"/>
    <p:sldId id="906" r:id="rId366"/>
    <p:sldId id="907" r:id="rId367"/>
    <p:sldId id="318" r:id="rId368"/>
    <p:sldId id="1298" r:id="rId369"/>
    <p:sldId id="1299" r:id="rId370"/>
    <p:sldId id="1300" r:id="rId371"/>
    <p:sldId id="1301" r:id="rId372"/>
    <p:sldId id="1302" r:id="rId373"/>
    <p:sldId id="1303" r:id="rId374"/>
    <p:sldId id="1304" r:id="rId375"/>
    <p:sldId id="1305" r:id="rId376"/>
    <p:sldId id="1306" r:id="rId377"/>
    <p:sldId id="1307" r:id="rId378"/>
    <p:sldId id="1308" r:id="rId379"/>
    <p:sldId id="1309" r:id="rId380"/>
    <p:sldId id="1310" r:id="rId381"/>
    <p:sldId id="319" r:id="rId382"/>
    <p:sldId id="1040" r:id="rId383"/>
    <p:sldId id="1041" r:id="rId384"/>
    <p:sldId id="1042" r:id="rId385"/>
    <p:sldId id="1043" r:id="rId386"/>
    <p:sldId id="1044" r:id="rId387"/>
    <p:sldId id="1045" r:id="rId388"/>
    <p:sldId id="1046" r:id="rId389"/>
    <p:sldId id="1047" r:id="rId390"/>
    <p:sldId id="1048" r:id="rId391"/>
    <p:sldId id="1049" r:id="rId392"/>
    <p:sldId id="1050" r:id="rId393"/>
    <p:sldId id="1051" r:id="rId394"/>
    <p:sldId id="1052" r:id="rId395"/>
    <p:sldId id="1053" r:id="rId396"/>
    <p:sldId id="1054" r:id="rId397"/>
    <p:sldId id="1055" r:id="rId398"/>
    <p:sldId id="1056" r:id="rId399"/>
    <p:sldId id="1057" r:id="rId400"/>
    <p:sldId id="1058" r:id="rId401"/>
    <p:sldId id="1059" r:id="rId402"/>
    <p:sldId id="1060" r:id="rId403"/>
    <p:sldId id="1061" r:id="rId404"/>
    <p:sldId id="1062" r:id="rId405"/>
    <p:sldId id="1063" r:id="rId406"/>
    <p:sldId id="1064" r:id="rId407"/>
    <p:sldId id="1065" r:id="rId408"/>
    <p:sldId id="1066" r:id="rId409"/>
    <p:sldId id="1067" r:id="rId410"/>
    <p:sldId id="1068" r:id="rId411"/>
    <p:sldId id="1069" r:id="rId412"/>
    <p:sldId id="1311" r:id="rId413"/>
    <p:sldId id="1312" r:id="rId414"/>
    <p:sldId id="1313" r:id="rId415"/>
    <p:sldId id="1314" r:id="rId416"/>
    <p:sldId id="1315" r:id="rId417"/>
    <p:sldId id="1316" r:id="rId418"/>
    <p:sldId id="1317" r:id="rId419"/>
    <p:sldId id="1318" r:id="rId420"/>
    <p:sldId id="1319" r:id="rId421"/>
    <p:sldId id="1320" r:id="rId422"/>
    <p:sldId id="1321" r:id="rId423"/>
    <p:sldId id="1322" r:id="rId424"/>
    <p:sldId id="1323" r:id="rId425"/>
    <p:sldId id="1324" r:id="rId426"/>
    <p:sldId id="1325" r:id="rId427"/>
    <p:sldId id="1326" r:id="rId428"/>
    <p:sldId id="321" r:id="rId429"/>
    <p:sldId id="908" r:id="rId430"/>
    <p:sldId id="909" r:id="rId431"/>
    <p:sldId id="910" r:id="rId432"/>
    <p:sldId id="911" r:id="rId433"/>
    <p:sldId id="912" r:id="rId434"/>
    <p:sldId id="913" r:id="rId435"/>
    <p:sldId id="914" r:id="rId436"/>
    <p:sldId id="915" r:id="rId437"/>
    <p:sldId id="916" r:id="rId438"/>
    <p:sldId id="917" r:id="rId439"/>
    <p:sldId id="918" r:id="rId440"/>
    <p:sldId id="919" r:id="rId441"/>
    <p:sldId id="920" r:id="rId442"/>
    <p:sldId id="921" r:id="rId443"/>
    <p:sldId id="922" r:id="rId444"/>
    <p:sldId id="923" r:id="rId445"/>
    <p:sldId id="924" r:id="rId446"/>
    <p:sldId id="925" r:id="rId447"/>
    <p:sldId id="926" r:id="rId448"/>
    <p:sldId id="927" r:id="rId449"/>
    <p:sldId id="928" r:id="rId450"/>
    <p:sldId id="929" r:id="rId451"/>
    <p:sldId id="930" r:id="rId452"/>
    <p:sldId id="931" r:id="rId453"/>
    <p:sldId id="932" r:id="rId454"/>
    <p:sldId id="933" r:id="rId455"/>
    <p:sldId id="934" r:id="rId456"/>
    <p:sldId id="935" r:id="rId457"/>
    <p:sldId id="936" r:id="rId458"/>
    <p:sldId id="937" r:id="rId459"/>
    <p:sldId id="938" r:id="rId460"/>
    <p:sldId id="939" r:id="rId461"/>
    <p:sldId id="940" r:id="rId462"/>
    <p:sldId id="941" r:id="rId463"/>
    <p:sldId id="942" r:id="rId464"/>
    <p:sldId id="943" r:id="rId465"/>
    <p:sldId id="944" r:id="rId466"/>
    <p:sldId id="945" r:id="rId467"/>
    <p:sldId id="946" r:id="rId468"/>
    <p:sldId id="947" r:id="rId469"/>
    <p:sldId id="948" r:id="rId470"/>
    <p:sldId id="949" r:id="rId471"/>
    <p:sldId id="950" r:id="rId472"/>
    <p:sldId id="951" r:id="rId473"/>
    <p:sldId id="1327" r:id="rId474"/>
    <p:sldId id="1328" r:id="rId475"/>
    <p:sldId id="1329" r:id="rId476"/>
    <p:sldId id="1330" r:id="rId477"/>
    <p:sldId id="1331" r:id="rId478"/>
    <p:sldId id="1332" r:id="rId479"/>
    <p:sldId id="1333" r:id="rId480"/>
    <p:sldId id="1334" r:id="rId481"/>
    <p:sldId id="1335" r:id="rId482"/>
    <p:sldId id="1336" r:id="rId483"/>
    <p:sldId id="1337" r:id="rId484"/>
    <p:sldId id="1338" r:id="rId485"/>
    <p:sldId id="1339" r:id="rId486"/>
    <p:sldId id="1340" r:id="rId487"/>
    <p:sldId id="1341" r:id="rId488"/>
    <p:sldId id="1342" r:id="rId489"/>
    <p:sldId id="323" r:id="rId490"/>
    <p:sldId id="1130" r:id="rId491"/>
    <p:sldId id="1131" r:id="rId492"/>
    <p:sldId id="1132" r:id="rId493"/>
    <p:sldId id="1133" r:id="rId494"/>
    <p:sldId id="1134" r:id="rId495"/>
    <p:sldId id="1135" r:id="rId496"/>
    <p:sldId id="1136" r:id="rId497"/>
    <p:sldId id="1137" r:id="rId498"/>
    <p:sldId id="1138" r:id="rId499"/>
    <p:sldId id="1139" r:id="rId500"/>
    <p:sldId id="1140" r:id="rId501"/>
    <p:sldId id="1141" r:id="rId502"/>
    <p:sldId id="1142" r:id="rId503"/>
    <p:sldId id="1143" r:id="rId504"/>
    <p:sldId id="1144" r:id="rId505"/>
    <p:sldId id="1145" r:id="rId506"/>
    <p:sldId id="1146" r:id="rId507"/>
    <p:sldId id="1147" r:id="rId508"/>
    <p:sldId id="1148" r:id="rId509"/>
    <p:sldId id="1149" r:id="rId510"/>
    <p:sldId id="1150" r:id="rId511"/>
    <p:sldId id="1151" r:id="rId512"/>
    <p:sldId id="1152" r:id="rId513"/>
    <p:sldId id="1153" r:id="rId514"/>
    <p:sldId id="1154" r:id="rId515"/>
    <p:sldId id="1155" r:id="rId516"/>
    <p:sldId id="1156" r:id="rId517"/>
    <p:sldId id="1157" r:id="rId518"/>
    <p:sldId id="1158" r:id="rId519"/>
    <p:sldId id="1401" r:id="rId520"/>
    <p:sldId id="1402" r:id="rId521"/>
    <p:sldId id="1403" r:id="rId522"/>
    <p:sldId id="1404" r:id="rId523"/>
    <p:sldId id="1405" r:id="rId524"/>
    <p:sldId id="1406" r:id="rId525"/>
    <p:sldId id="1407" r:id="rId526"/>
    <p:sldId id="1408" r:id="rId527"/>
    <p:sldId id="1409" r:id="rId528"/>
    <p:sldId id="1410" r:id="rId529"/>
    <p:sldId id="1411" r:id="rId530"/>
    <p:sldId id="324" r:id="rId531"/>
    <p:sldId id="1217" r:id="rId532"/>
    <p:sldId id="1218" r:id="rId533"/>
    <p:sldId id="1219" r:id="rId534"/>
    <p:sldId id="1220" r:id="rId535"/>
    <p:sldId id="1221" r:id="rId536"/>
    <p:sldId id="1222" r:id="rId537"/>
    <p:sldId id="1223" r:id="rId538"/>
    <p:sldId id="1224" r:id="rId539"/>
    <p:sldId id="1225" r:id="rId540"/>
    <p:sldId id="1226" r:id="rId541"/>
    <p:sldId id="1227" r:id="rId542"/>
    <p:sldId id="1228" r:id="rId543"/>
    <p:sldId id="1229" r:id="rId544"/>
    <p:sldId id="1230" r:id="rId545"/>
    <p:sldId id="1231" r:id="rId546"/>
    <p:sldId id="1232" r:id="rId547"/>
    <p:sldId id="1233" r:id="rId548"/>
    <p:sldId id="1234" r:id="rId549"/>
    <p:sldId id="1235" r:id="rId550"/>
    <p:sldId id="1236" r:id="rId551"/>
    <p:sldId id="1237" r:id="rId552"/>
    <p:sldId id="1238" r:id="rId553"/>
    <p:sldId id="1239" r:id="rId554"/>
    <p:sldId id="1240" r:id="rId555"/>
    <p:sldId id="1241" r:id="rId556"/>
    <p:sldId id="1242" r:id="rId557"/>
    <p:sldId id="1243" r:id="rId558"/>
    <p:sldId id="1412" r:id="rId559"/>
    <p:sldId id="1413" r:id="rId560"/>
    <p:sldId id="1414" r:id="rId561"/>
    <p:sldId id="1415" r:id="rId562"/>
    <p:sldId id="1416" r:id="rId563"/>
    <p:sldId id="1417" r:id="rId564"/>
    <p:sldId id="1418" r:id="rId565"/>
    <p:sldId id="1419" r:id="rId566"/>
    <p:sldId id="1420" r:id="rId567"/>
    <p:sldId id="1421" r:id="rId568"/>
    <p:sldId id="1422" r:id="rId569"/>
    <p:sldId id="325" r:id="rId570"/>
    <p:sldId id="661" r:id="rId571"/>
    <p:sldId id="662" r:id="rId572"/>
    <p:sldId id="663" r:id="rId573"/>
    <p:sldId id="664" r:id="rId574"/>
    <p:sldId id="665" r:id="rId575"/>
    <p:sldId id="666" r:id="rId576"/>
    <p:sldId id="667" r:id="rId577"/>
    <p:sldId id="668" r:id="rId578"/>
    <p:sldId id="669" r:id="rId579"/>
    <p:sldId id="670" r:id="rId580"/>
    <p:sldId id="671" r:id="rId581"/>
    <p:sldId id="672" r:id="rId582"/>
    <p:sldId id="673" r:id="rId583"/>
    <p:sldId id="674" r:id="rId584"/>
    <p:sldId id="675" r:id="rId585"/>
    <p:sldId id="676" r:id="rId586"/>
    <p:sldId id="677" r:id="rId587"/>
    <p:sldId id="678" r:id="rId588"/>
    <p:sldId id="679" r:id="rId589"/>
    <p:sldId id="680" r:id="rId590"/>
    <p:sldId id="681" r:id="rId591"/>
    <p:sldId id="682" r:id="rId592"/>
    <p:sldId id="683" r:id="rId593"/>
    <p:sldId id="684" r:id="rId594"/>
    <p:sldId id="685" r:id="rId595"/>
    <p:sldId id="686" r:id="rId596"/>
    <p:sldId id="687" r:id="rId597"/>
    <p:sldId id="688" r:id="rId598"/>
    <p:sldId id="689" r:id="rId599"/>
    <p:sldId id="690" r:id="rId600"/>
    <p:sldId id="691" r:id="rId601"/>
    <p:sldId id="692" r:id="rId602"/>
    <p:sldId id="693" r:id="rId603"/>
    <p:sldId id="694" r:id="rId604"/>
    <p:sldId id="695" r:id="rId605"/>
    <p:sldId id="696" r:id="rId606"/>
    <p:sldId id="697" r:id="rId607"/>
    <p:sldId id="698" r:id="rId608"/>
    <p:sldId id="699" r:id="rId609"/>
    <p:sldId id="700" r:id="rId610"/>
    <p:sldId id="701" r:id="rId611"/>
    <p:sldId id="702" r:id="rId612"/>
    <p:sldId id="703" r:id="rId613"/>
    <p:sldId id="704" r:id="rId614"/>
    <p:sldId id="705" r:id="rId615"/>
    <p:sldId id="706" r:id="rId616"/>
    <p:sldId id="707" r:id="rId617"/>
    <p:sldId id="708" r:id="rId618"/>
    <p:sldId id="709" r:id="rId619"/>
    <p:sldId id="710" r:id="rId620"/>
    <p:sldId id="711" r:id="rId621"/>
    <p:sldId id="712" r:id="rId622"/>
    <p:sldId id="713" r:id="rId623"/>
    <p:sldId id="714" r:id="rId624"/>
    <p:sldId id="715" r:id="rId625"/>
    <p:sldId id="716" r:id="rId626"/>
    <p:sldId id="717" r:id="rId627"/>
    <p:sldId id="718" r:id="rId628"/>
    <p:sldId id="719" r:id="rId629"/>
    <p:sldId id="720" r:id="rId630"/>
    <p:sldId id="721" r:id="rId631"/>
    <p:sldId id="722" r:id="rId632"/>
    <p:sldId id="723" r:id="rId633"/>
    <p:sldId id="724" r:id="rId634"/>
    <p:sldId id="725" r:id="rId635"/>
    <p:sldId id="726" r:id="rId636"/>
    <p:sldId id="727" r:id="rId637"/>
    <p:sldId id="728" r:id="rId638"/>
    <p:sldId id="729" r:id="rId639"/>
    <p:sldId id="730" r:id="rId640"/>
    <p:sldId id="731" r:id="rId641"/>
    <p:sldId id="1445" r:id="rId642"/>
    <p:sldId id="1446" r:id="rId643"/>
    <p:sldId id="1447" r:id="rId644"/>
    <p:sldId id="1448" r:id="rId645"/>
    <p:sldId id="1449" r:id="rId646"/>
    <p:sldId id="1450" r:id="rId647"/>
    <p:sldId id="1451" r:id="rId648"/>
    <p:sldId id="1452" r:id="rId649"/>
    <p:sldId id="1453" r:id="rId650"/>
    <p:sldId id="1454" r:id="rId651"/>
    <p:sldId id="326" r:id="rId652"/>
    <p:sldId id="803" r:id="rId653"/>
    <p:sldId id="804" r:id="rId654"/>
    <p:sldId id="805" r:id="rId655"/>
    <p:sldId id="806" r:id="rId656"/>
    <p:sldId id="807" r:id="rId657"/>
    <p:sldId id="808" r:id="rId658"/>
    <p:sldId id="809" r:id="rId659"/>
    <p:sldId id="810" r:id="rId660"/>
    <p:sldId id="811" r:id="rId661"/>
    <p:sldId id="812" r:id="rId662"/>
    <p:sldId id="813" r:id="rId663"/>
    <p:sldId id="814" r:id="rId664"/>
    <p:sldId id="815" r:id="rId665"/>
    <p:sldId id="816" r:id="rId666"/>
    <p:sldId id="817" r:id="rId667"/>
    <p:sldId id="818" r:id="rId668"/>
    <p:sldId id="819" r:id="rId669"/>
    <p:sldId id="820" r:id="rId670"/>
    <p:sldId id="821" r:id="rId671"/>
    <p:sldId id="822" r:id="rId672"/>
    <p:sldId id="823" r:id="rId673"/>
    <p:sldId id="824" r:id="rId674"/>
    <p:sldId id="825" r:id="rId675"/>
    <p:sldId id="826" r:id="rId676"/>
    <p:sldId id="827" r:id="rId677"/>
    <p:sldId id="828" r:id="rId678"/>
    <p:sldId id="829" r:id="rId679"/>
    <p:sldId id="830" r:id="rId680"/>
    <p:sldId id="831" r:id="rId681"/>
    <p:sldId id="832" r:id="rId682"/>
    <p:sldId id="833" r:id="rId683"/>
    <p:sldId id="834" r:id="rId684"/>
    <p:sldId id="835" r:id="rId685"/>
    <p:sldId id="836" r:id="rId686"/>
    <p:sldId id="837" r:id="rId687"/>
    <p:sldId id="1455" r:id="rId688"/>
    <p:sldId id="1456" r:id="rId689"/>
    <p:sldId id="1457" r:id="rId690"/>
    <p:sldId id="1458" r:id="rId691"/>
    <p:sldId id="1459" r:id="rId692"/>
    <p:sldId id="1460" r:id="rId693"/>
    <p:sldId id="1461" r:id="rId694"/>
    <p:sldId id="1462" r:id="rId695"/>
    <p:sldId id="1463" r:id="rId696"/>
    <p:sldId id="1464" r:id="rId697"/>
    <p:sldId id="327" r:id="rId698"/>
    <p:sldId id="1070" r:id="rId699"/>
    <p:sldId id="1071" r:id="rId700"/>
    <p:sldId id="1072" r:id="rId701"/>
    <p:sldId id="1073" r:id="rId702"/>
    <p:sldId id="1074" r:id="rId703"/>
    <p:sldId id="1075" r:id="rId704"/>
    <p:sldId id="1076" r:id="rId705"/>
    <p:sldId id="1077" r:id="rId706"/>
    <p:sldId id="1078" r:id="rId707"/>
    <p:sldId id="1079" r:id="rId708"/>
    <p:sldId id="1080" r:id="rId709"/>
    <p:sldId id="1081" r:id="rId710"/>
    <p:sldId id="1082" r:id="rId711"/>
    <p:sldId id="1083" r:id="rId712"/>
    <p:sldId id="1084" r:id="rId713"/>
    <p:sldId id="1085" r:id="rId714"/>
    <p:sldId id="1086" r:id="rId715"/>
    <p:sldId id="1087" r:id="rId716"/>
    <p:sldId id="1088" r:id="rId717"/>
    <p:sldId id="1089" r:id="rId718"/>
    <p:sldId id="1090" r:id="rId719"/>
    <p:sldId id="1091" r:id="rId720"/>
    <p:sldId id="1092" r:id="rId721"/>
    <p:sldId id="1093" r:id="rId722"/>
    <p:sldId id="1094" r:id="rId723"/>
    <p:sldId id="1095" r:id="rId724"/>
    <p:sldId id="1096" r:id="rId725"/>
    <p:sldId id="1097" r:id="rId726"/>
    <p:sldId id="1098" r:id="rId727"/>
    <p:sldId id="1099" r:id="rId728"/>
    <p:sldId id="1485" r:id="rId729"/>
    <p:sldId id="1486" r:id="rId730"/>
    <p:sldId id="1487" r:id="rId731"/>
    <p:sldId id="1488" r:id="rId732"/>
    <p:sldId id="1489" r:id="rId733"/>
    <p:sldId id="1490" r:id="rId734"/>
    <p:sldId id="1491" r:id="rId735"/>
    <p:sldId id="1492" r:id="rId736"/>
    <p:sldId id="328" r:id="rId737"/>
    <p:sldId id="952" r:id="rId738"/>
    <p:sldId id="953" r:id="rId739"/>
    <p:sldId id="954" r:id="rId740"/>
    <p:sldId id="955" r:id="rId741"/>
    <p:sldId id="956" r:id="rId742"/>
    <p:sldId id="957" r:id="rId743"/>
    <p:sldId id="958" r:id="rId744"/>
    <p:sldId id="959" r:id="rId745"/>
    <p:sldId id="960" r:id="rId746"/>
    <p:sldId id="961" r:id="rId747"/>
    <p:sldId id="962" r:id="rId748"/>
    <p:sldId id="963" r:id="rId749"/>
    <p:sldId id="964" r:id="rId750"/>
    <p:sldId id="965" r:id="rId751"/>
    <p:sldId id="966" r:id="rId752"/>
    <p:sldId id="967" r:id="rId753"/>
    <p:sldId id="968" r:id="rId754"/>
    <p:sldId id="969" r:id="rId755"/>
    <p:sldId id="970" r:id="rId756"/>
    <p:sldId id="971" r:id="rId757"/>
    <p:sldId id="972" r:id="rId758"/>
    <p:sldId id="973" r:id="rId759"/>
    <p:sldId id="974" r:id="rId760"/>
    <p:sldId id="975" r:id="rId761"/>
    <p:sldId id="976" r:id="rId762"/>
    <p:sldId id="977" r:id="rId763"/>
    <p:sldId id="978" r:id="rId764"/>
    <p:sldId id="979" r:id="rId765"/>
    <p:sldId id="980" r:id="rId766"/>
    <p:sldId id="981" r:id="rId767"/>
    <p:sldId id="982" r:id="rId768"/>
    <p:sldId id="983" r:id="rId769"/>
    <p:sldId id="984" r:id="rId770"/>
    <p:sldId id="985" r:id="rId771"/>
    <p:sldId id="986" r:id="rId772"/>
    <p:sldId id="987" r:id="rId773"/>
    <p:sldId id="988" r:id="rId774"/>
    <p:sldId id="989" r:id="rId775"/>
    <p:sldId id="990" r:id="rId776"/>
    <p:sldId id="991" r:id="rId777"/>
    <p:sldId id="992" r:id="rId778"/>
    <p:sldId id="993" r:id="rId779"/>
    <p:sldId id="994" r:id="rId780"/>
    <p:sldId id="995" r:id="rId781"/>
    <p:sldId id="1493" r:id="rId782"/>
    <p:sldId id="1494" r:id="rId783"/>
    <p:sldId id="1495" r:id="rId784"/>
    <p:sldId id="1496" r:id="rId785"/>
    <p:sldId id="1497" r:id="rId786"/>
    <p:sldId id="1498" r:id="rId787"/>
    <p:sldId id="1499" r:id="rId788"/>
    <p:sldId id="1500" r:id="rId789"/>
    <p:sldId id="329" r:id="rId790"/>
    <p:sldId id="1159" r:id="rId791"/>
    <p:sldId id="1160" r:id="rId792"/>
    <p:sldId id="1161" r:id="rId793"/>
    <p:sldId id="1162" r:id="rId794"/>
    <p:sldId id="1163" r:id="rId795"/>
    <p:sldId id="1164" r:id="rId796"/>
    <p:sldId id="1165" r:id="rId797"/>
    <p:sldId id="1166" r:id="rId798"/>
    <p:sldId id="1167" r:id="rId799"/>
    <p:sldId id="1168" r:id="rId800"/>
    <p:sldId id="1169" r:id="rId801"/>
    <p:sldId id="1170" r:id="rId802"/>
    <p:sldId id="1171" r:id="rId803"/>
    <p:sldId id="1172" r:id="rId804"/>
    <p:sldId id="1173" r:id="rId805"/>
    <p:sldId id="1174" r:id="rId806"/>
    <p:sldId id="1175" r:id="rId807"/>
    <p:sldId id="1176" r:id="rId808"/>
    <p:sldId id="1177" r:id="rId809"/>
    <p:sldId id="1178" r:id="rId810"/>
    <p:sldId id="1179" r:id="rId811"/>
    <p:sldId id="1180" r:id="rId812"/>
    <p:sldId id="1181" r:id="rId813"/>
    <p:sldId id="1182" r:id="rId814"/>
    <p:sldId id="1183" r:id="rId815"/>
    <p:sldId id="1184" r:id="rId816"/>
    <p:sldId id="1185" r:id="rId817"/>
    <p:sldId id="1186" r:id="rId818"/>
    <p:sldId id="1187" r:id="rId819"/>
    <p:sldId id="1551" r:id="rId820"/>
    <p:sldId id="1552" r:id="rId821"/>
    <p:sldId id="1553" r:id="rId822"/>
    <p:sldId id="1554" r:id="rId823"/>
    <p:sldId id="1555" r:id="rId824"/>
    <p:sldId id="1556" r:id="rId825"/>
    <p:sldId id="1557" r:id="rId826"/>
    <p:sldId id="1558" r:id="rId827"/>
    <p:sldId id="1559" r:id="rId828"/>
    <p:sldId id="1560" r:id="rId829"/>
    <p:sldId id="1561" r:id="rId830"/>
    <p:sldId id="1562" r:id="rId831"/>
    <p:sldId id="1563" r:id="rId832"/>
    <p:sldId id="1564" r:id="rId833"/>
    <p:sldId id="1565" r:id="rId834"/>
    <p:sldId id="1566" r:id="rId835"/>
    <p:sldId id="1567" r:id="rId836"/>
    <p:sldId id="330" r:id="rId837"/>
    <p:sldId id="1244" r:id="rId838"/>
    <p:sldId id="1245" r:id="rId839"/>
    <p:sldId id="1246" r:id="rId840"/>
    <p:sldId id="1247" r:id="rId841"/>
    <p:sldId id="1248" r:id="rId842"/>
    <p:sldId id="1249" r:id="rId843"/>
    <p:sldId id="1250" r:id="rId844"/>
    <p:sldId id="1251" r:id="rId845"/>
    <p:sldId id="1252" r:id="rId846"/>
    <p:sldId id="1253" r:id="rId847"/>
    <p:sldId id="1254" r:id="rId848"/>
    <p:sldId id="1255" r:id="rId849"/>
    <p:sldId id="1256" r:id="rId850"/>
    <p:sldId id="1257" r:id="rId851"/>
    <p:sldId id="1258" r:id="rId852"/>
    <p:sldId id="1259" r:id="rId853"/>
    <p:sldId id="1260" r:id="rId854"/>
    <p:sldId id="1261" r:id="rId855"/>
    <p:sldId id="1262" r:id="rId856"/>
    <p:sldId id="1263" r:id="rId857"/>
    <p:sldId id="1264" r:id="rId858"/>
    <p:sldId id="1265" r:id="rId859"/>
    <p:sldId id="1266" r:id="rId860"/>
    <p:sldId id="1267" r:id="rId861"/>
    <p:sldId id="1268" r:id="rId862"/>
    <p:sldId id="1269" r:id="rId863"/>
    <p:sldId id="1270" r:id="rId864"/>
    <p:sldId id="1568" r:id="rId865"/>
    <p:sldId id="1569" r:id="rId866"/>
    <p:sldId id="1570" r:id="rId867"/>
    <p:sldId id="1571" r:id="rId868"/>
    <p:sldId id="1572" r:id="rId869"/>
    <p:sldId id="1573" r:id="rId870"/>
    <p:sldId id="1574" r:id="rId871"/>
    <p:sldId id="1575" r:id="rId872"/>
    <p:sldId id="1576" r:id="rId873"/>
    <p:sldId id="1577" r:id="rId874"/>
    <p:sldId id="1578" r:id="rId875"/>
    <p:sldId id="1579" r:id="rId876"/>
    <p:sldId id="1580" r:id="rId877"/>
    <p:sldId id="1581" r:id="rId878"/>
    <p:sldId id="1582" r:id="rId879"/>
    <p:sldId id="1583" r:id="rId880"/>
    <p:sldId id="1584" r:id="rId881"/>
    <p:sldId id="331" r:id="rId882"/>
    <p:sldId id="732" r:id="rId883"/>
    <p:sldId id="733" r:id="rId884"/>
    <p:sldId id="734" r:id="rId885"/>
    <p:sldId id="735" r:id="rId886"/>
    <p:sldId id="736" r:id="rId887"/>
    <p:sldId id="737" r:id="rId888"/>
    <p:sldId id="738" r:id="rId889"/>
    <p:sldId id="739" r:id="rId890"/>
    <p:sldId id="740" r:id="rId891"/>
    <p:sldId id="741" r:id="rId892"/>
    <p:sldId id="742" r:id="rId893"/>
    <p:sldId id="743" r:id="rId894"/>
    <p:sldId id="744" r:id="rId895"/>
    <p:sldId id="745" r:id="rId896"/>
    <p:sldId id="746" r:id="rId897"/>
    <p:sldId id="747" r:id="rId898"/>
    <p:sldId id="748" r:id="rId899"/>
    <p:sldId id="749" r:id="rId900"/>
    <p:sldId id="750" r:id="rId901"/>
    <p:sldId id="751" r:id="rId902"/>
    <p:sldId id="752" r:id="rId903"/>
    <p:sldId id="753" r:id="rId904"/>
    <p:sldId id="754" r:id="rId905"/>
    <p:sldId id="755" r:id="rId906"/>
    <p:sldId id="756" r:id="rId907"/>
    <p:sldId id="757" r:id="rId908"/>
    <p:sldId id="758" r:id="rId909"/>
    <p:sldId id="759" r:id="rId910"/>
    <p:sldId id="760" r:id="rId911"/>
    <p:sldId id="761" r:id="rId912"/>
    <p:sldId id="762" r:id="rId913"/>
    <p:sldId id="763" r:id="rId914"/>
    <p:sldId id="764" r:id="rId915"/>
    <p:sldId id="765" r:id="rId916"/>
    <p:sldId id="766" r:id="rId917"/>
    <p:sldId id="767" r:id="rId918"/>
    <p:sldId id="768" r:id="rId919"/>
    <p:sldId id="769" r:id="rId920"/>
    <p:sldId id="770" r:id="rId921"/>
    <p:sldId id="771" r:id="rId922"/>
    <p:sldId id="772" r:id="rId923"/>
    <p:sldId id="773" r:id="rId924"/>
    <p:sldId id="774" r:id="rId925"/>
    <p:sldId id="775" r:id="rId926"/>
    <p:sldId id="776" r:id="rId927"/>
    <p:sldId id="777" r:id="rId928"/>
    <p:sldId id="778" r:id="rId929"/>
    <p:sldId id="779" r:id="rId930"/>
    <p:sldId id="780" r:id="rId931"/>
    <p:sldId id="781" r:id="rId932"/>
    <p:sldId id="782" r:id="rId933"/>
    <p:sldId id="783" r:id="rId934"/>
    <p:sldId id="784" r:id="rId935"/>
    <p:sldId id="785" r:id="rId936"/>
    <p:sldId id="786" r:id="rId937"/>
    <p:sldId id="787" r:id="rId938"/>
    <p:sldId id="788" r:id="rId939"/>
    <p:sldId id="789" r:id="rId940"/>
    <p:sldId id="790" r:id="rId941"/>
    <p:sldId id="791" r:id="rId942"/>
    <p:sldId id="792" r:id="rId943"/>
    <p:sldId id="793" r:id="rId944"/>
    <p:sldId id="794" r:id="rId945"/>
    <p:sldId id="795" r:id="rId946"/>
    <p:sldId id="796" r:id="rId947"/>
    <p:sldId id="797" r:id="rId948"/>
    <p:sldId id="798" r:id="rId949"/>
    <p:sldId id="799" r:id="rId950"/>
    <p:sldId id="800" r:id="rId951"/>
    <p:sldId id="801" r:id="rId952"/>
    <p:sldId id="802" r:id="rId953"/>
    <p:sldId id="332" r:id="rId954"/>
    <p:sldId id="1359" r:id="rId955"/>
    <p:sldId id="1360" r:id="rId956"/>
    <p:sldId id="1361" r:id="rId957"/>
    <p:sldId id="1362" r:id="rId958"/>
    <p:sldId id="1363" r:id="rId959"/>
    <p:sldId id="1364" r:id="rId960"/>
    <p:sldId id="1365" r:id="rId961"/>
    <p:sldId id="1366" r:id="rId962"/>
    <p:sldId id="1367" r:id="rId963"/>
    <p:sldId id="1368" r:id="rId964"/>
    <p:sldId id="1369" r:id="rId965"/>
    <p:sldId id="1370" r:id="rId966"/>
    <p:sldId id="1371" r:id="rId967"/>
    <p:sldId id="1343" r:id="rId968"/>
    <p:sldId id="1344" r:id="rId969"/>
    <p:sldId id="1345" r:id="rId970"/>
    <p:sldId id="1346" r:id="rId971"/>
    <p:sldId id="1347" r:id="rId972"/>
    <p:sldId id="1348" r:id="rId973"/>
    <p:sldId id="1349" r:id="rId974"/>
    <p:sldId id="1350" r:id="rId975"/>
    <p:sldId id="1351" r:id="rId976"/>
    <p:sldId id="1352" r:id="rId977"/>
    <p:sldId id="1353" r:id="rId978"/>
    <p:sldId id="1354" r:id="rId979"/>
    <p:sldId id="1355" r:id="rId980"/>
    <p:sldId id="1356" r:id="rId981"/>
    <p:sldId id="1357" r:id="rId982"/>
    <p:sldId id="1358" r:id="rId983"/>
    <p:sldId id="333" r:id="rId984"/>
    <p:sldId id="838" r:id="rId985"/>
    <p:sldId id="839" r:id="rId986"/>
    <p:sldId id="840" r:id="rId987"/>
    <p:sldId id="841" r:id="rId988"/>
    <p:sldId id="842" r:id="rId989"/>
    <p:sldId id="843" r:id="rId990"/>
    <p:sldId id="844" r:id="rId991"/>
    <p:sldId id="845" r:id="rId992"/>
    <p:sldId id="846" r:id="rId993"/>
    <p:sldId id="847" r:id="rId994"/>
    <p:sldId id="848" r:id="rId995"/>
    <p:sldId id="849" r:id="rId996"/>
    <p:sldId id="850" r:id="rId997"/>
    <p:sldId id="851" r:id="rId998"/>
    <p:sldId id="852" r:id="rId999"/>
    <p:sldId id="853" r:id="rId1000"/>
    <p:sldId id="854" r:id="rId1001"/>
    <p:sldId id="855" r:id="rId1002"/>
    <p:sldId id="856" r:id="rId1003"/>
    <p:sldId id="857" r:id="rId1004"/>
    <p:sldId id="858" r:id="rId1005"/>
    <p:sldId id="859" r:id="rId1006"/>
    <p:sldId id="860" r:id="rId1007"/>
    <p:sldId id="861" r:id="rId1008"/>
    <p:sldId id="862" r:id="rId1009"/>
    <p:sldId id="863" r:id="rId1010"/>
    <p:sldId id="864" r:id="rId1011"/>
    <p:sldId id="865" r:id="rId1012"/>
    <p:sldId id="866" r:id="rId1013"/>
    <p:sldId id="867" r:id="rId1014"/>
    <p:sldId id="868" r:id="rId1015"/>
    <p:sldId id="869" r:id="rId1016"/>
    <p:sldId id="870" r:id="rId1017"/>
    <p:sldId id="871" r:id="rId1018"/>
    <p:sldId id="872" r:id="rId1019"/>
    <p:sldId id="334" r:id="rId1020"/>
    <p:sldId id="1372" r:id="rId1021"/>
    <p:sldId id="1373" r:id="rId1022"/>
    <p:sldId id="1374" r:id="rId1023"/>
    <p:sldId id="1375" r:id="rId1024"/>
    <p:sldId id="1376" r:id="rId1025"/>
    <p:sldId id="1377" r:id="rId1026"/>
    <p:sldId id="1378" r:id="rId1027"/>
    <p:sldId id="1379" r:id="rId1028"/>
    <p:sldId id="1380" r:id="rId1029"/>
    <p:sldId id="1381" r:id="rId1030"/>
    <p:sldId id="1382" r:id="rId1031"/>
    <p:sldId id="1383" r:id="rId1032"/>
    <p:sldId id="1384" r:id="rId1033"/>
    <p:sldId id="1385" r:id="rId1034"/>
    <p:sldId id="1386" r:id="rId1035"/>
    <p:sldId id="1387" r:id="rId1036"/>
    <p:sldId id="1388" r:id="rId1037"/>
    <p:sldId id="1389" r:id="rId1038"/>
    <p:sldId id="1390" r:id="rId1039"/>
    <p:sldId id="1391" r:id="rId1040"/>
    <p:sldId id="1392" r:id="rId1041"/>
    <p:sldId id="1393" r:id="rId1042"/>
    <p:sldId id="1394" r:id="rId1043"/>
    <p:sldId id="1395" r:id="rId1044"/>
    <p:sldId id="1396" r:id="rId1045"/>
    <p:sldId id="1397" r:id="rId1046"/>
    <p:sldId id="1398" r:id="rId1047"/>
    <p:sldId id="1399" r:id="rId1048"/>
    <p:sldId id="1400" r:id="rId1049"/>
    <p:sldId id="335" r:id="rId1050"/>
    <p:sldId id="1100" r:id="rId1051"/>
    <p:sldId id="1101" r:id="rId1052"/>
    <p:sldId id="1102" r:id="rId1053"/>
    <p:sldId id="1103" r:id="rId1054"/>
    <p:sldId id="1104" r:id="rId1055"/>
    <p:sldId id="1105" r:id="rId1056"/>
    <p:sldId id="1106" r:id="rId1057"/>
    <p:sldId id="1107" r:id="rId1058"/>
    <p:sldId id="1108" r:id="rId1059"/>
    <p:sldId id="1109" r:id="rId1060"/>
    <p:sldId id="1110" r:id="rId1061"/>
    <p:sldId id="1111" r:id="rId1062"/>
    <p:sldId id="1112" r:id="rId1063"/>
    <p:sldId id="1113" r:id="rId1064"/>
    <p:sldId id="1114" r:id="rId1065"/>
    <p:sldId id="1115" r:id="rId1066"/>
    <p:sldId id="1116" r:id="rId1067"/>
    <p:sldId id="1117" r:id="rId1068"/>
    <p:sldId id="1118" r:id="rId1069"/>
    <p:sldId id="1119" r:id="rId1070"/>
    <p:sldId id="1120" r:id="rId1071"/>
    <p:sldId id="1121" r:id="rId1072"/>
    <p:sldId id="1122" r:id="rId1073"/>
    <p:sldId id="1123" r:id="rId1074"/>
    <p:sldId id="1124" r:id="rId1075"/>
    <p:sldId id="1125" r:id="rId1076"/>
    <p:sldId id="1126" r:id="rId1077"/>
    <p:sldId id="1127" r:id="rId1078"/>
    <p:sldId id="1128" r:id="rId1079"/>
    <p:sldId id="1129" r:id="rId1080"/>
    <p:sldId id="1423" r:id="rId1081"/>
    <p:sldId id="1424" r:id="rId1082"/>
    <p:sldId id="1425" r:id="rId1083"/>
    <p:sldId id="1426" r:id="rId1084"/>
    <p:sldId id="1427" r:id="rId1085"/>
    <p:sldId id="1428" r:id="rId1086"/>
    <p:sldId id="1429" r:id="rId1087"/>
    <p:sldId id="1430" r:id="rId1088"/>
    <p:sldId id="1431" r:id="rId1089"/>
    <p:sldId id="1432" r:id="rId1090"/>
    <p:sldId id="1433" r:id="rId1091"/>
    <p:sldId id="1465" r:id="rId1092"/>
    <p:sldId id="1466" r:id="rId1093"/>
    <p:sldId id="1467" r:id="rId1094"/>
    <p:sldId id="1468" r:id="rId1095"/>
    <p:sldId id="1469" r:id="rId1096"/>
    <p:sldId id="1470" r:id="rId1097"/>
    <p:sldId id="1471" r:id="rId1098"/>
    <p:sldId id="1472" r:id="rId1099"/>
    <p:sldId id="1473" r:id="rId1100"/>
    <p:sldId id="1474" r:id="rId1101"/>
    <p:sldId id="336" r:id="rId1102"/>
    <p:sldId id="996" r:id="rId1103"/>
    <p:sldId id="997" r:id="rId1104"/>
    <p:sldId id="998" r:id="rId1105"/>
    <p:sldId id="999" r:id="rId1106"/>
    <p:sldId id="1000" r:id="rId1107"/>
    <p:sldId id="1001" r:id="rId1108"/>
    <p:sldId id="1002" r:id="rId1109"/>
    <p:sldId id="1003" r:id="rId1110"/>
    <p:sldId id="1004" r:id="rId1111"/>
    <p:sldId id="1005" r:id="rId1112"/>
    <p:sldId id="1006" r:id="rId1113"/>
    <p:sldId id="1007" r:id="rId1114"/>
    <p:sldId id="1008" r:id="rId1115"/>
    <p:sldId id="1009" r:id="rId1116"/>
    <p:sldId id="1010" r:id="rId1117"/>
    <p:sldId id="1011" r:id="rId1118"/>
    <p:sldId id="1012" r:id="rId1119"/>
    <p:sldId id="1013" r:id="rId1120"/>
    <p:sldId id="1014" r:id="rId1121"/>
    <p:sldId id="1015" r:id="rId1122"/>
    <p:sldId id="1016" r:id="rId1123"/>
    <p:sldId id="1017" r:id="rId1124"/>
    <p:sldId id="1018" r:id="rId1125"/>
    <p:sldId id="1019" r:id="rId1126"/>
    <p:sldId id="1020" r:id="rId1127"/>
    <p:sldId id="1021" r:id="rId1128"/>
    <p:sldId id="1022" r:id="rId1129"/>
    <p:sldId id="1023" r:id="rId1130"/>
    <p:sldId id="1024" r:id="rId1131"/>
    <p:sldId id="1025" r:id="rId1132"/>
    <p:sldId id="1026" r:id="rId1133"/>
    <p:sldId id="1027" r:id="rId1134"/>
    <p:sldId id="1028" r:id="rId1135"/>
    <p:sldId id="1029" r:id="rId1136"/>
    <p:sldId id="1030" r:id="rId1137"/>
    <p:sldId id="1031" r:id="rId1138"/>
    <p:sldId id="1032" r:id="rId1139"/>
    <p:sldId id="1033" r:id="rId1140"/>
    <p:sldId id="1034" r:id="rId1141"/>
    <p:sldId id="1035" r:id="rId1142"/>
    <p:sldId id="1036" r:id="rId1143"/>
    <p:sldId id="1037" r:id="rId1144"/>
    <p:sldId id="1038" r:id="rId1145"/>
    <p:sldId id="1039" r:id="rId1146"/>
    <p:sldId id="337" r:id="rId1147"/>
    <p:sldId id="1434" r:id="rId1148"/>
    <p:sldId id="1435" r:id="rId1149"/>
    <p:sldId id="1436" r:id="rId1150"/>
    <p:sldId id="1437" r:id="rId1151"/>
    <p:sldId id="1438" r:id="rId1152"/>
    <p:sldId id="1439" r:id="rId1153"/>
    <p:sldId id="1440" r:id="rId1154"/>
    <p:sldId id="1441" r:id="rId1155"/>
    <p:sldId id="1442" r:id="rId1156"/>
    <p:sldId id="1443" r:id="rId1157"/>
    <p:sldId id="1444" r:id="rId1158"/>
    <p:sldId id="1475" r:id="rId1159"/>
    <p:sldId id="1476" r:id="rId1160"/>
    <p:sldId id="1477" r:id="rId1161"/>
    <p:sldId id="1478" r:id="rId1162"/>
    <p:sldId id="1479" r:id="rId1163"/>
    <p:sldId id="1480" r:id="rId1164"/>
    <p:sldId id="1481" r:id="rId1165"/>
    <p:sldId id="1482" r:id="rId1166"/>
    <p:sldId id="1483" r:id="rId1167"/>
    <p:sldId id="1484" r:id="rId1168"/>
    <p:sldId id="338" r:id="rId1169"/>
    <p:sldId id="1188" r:id="rId1170"/>
    <p:sldId id="1189" r:id="rId1171"/>
    <p:sldId id="1190" r:id="rId1172"/>
    <p:sldId id="1191" r:id="rId1173"/>
    <p:sldId id="1192" r:id="rId1174"/>
    <p:sldId id="1193" r:id="rId1175"/>
    <p:sldId id="1194" r:id="rId1176"/>
    <p:sldId id="1195" r:id="rId1177"/>
    <p:sldId id="1196" r:id="rId1178"/>
    <p:sldId id="1197" r:id="rId1179"/>
    <p:sldId id="1198" r:id="rId1180"/>
    <p:sldId id="1199" r:id="rId1181"/>
    <p:sldId id="1200" r:id="rId1182"/>
    <p:sldId id="1201" r:id="rId1183"/>
    <p:sldId id="1202" r:id="rId1184"/>
    <p:sldId id="1203" r:id="rId1185"/>
    <p:sldId id="1204" r:id="rId1186"/>
    <p:sldId id="1205" r:id="rId1187"/>
    <p:sldId id="1206" r:id="rId1188"/>
    <p:sldId id="1207" r:id="rId1189"/>
    <p:sldId id="1208" r:id="rId1190"/>
    <p:sldId id="1209" r:id="rId1191"/>
    <p:sldId id="1210" r:id="rId1192"/>
    <p:sldId id="1211" r:id="rId1193"/>
    <p:sldId id="1212" r:id="rId1194"/>
    <p:sldId id="1213" r:id="rId1195"/>
    <p:sldId id="1214" r:id="rId1196"/>
    <p:sldId id="1215" r:id="rId1197"/>
    <p:sldId id="1216" r:id="rId1198"/>
    <p:sldId id="339" r:id="rId1199"/>
    <p:sldId id="1509" r:id="rId1200"/>
    <p:sldId id="1510" r:id="rId1201"/>
    <p:sldId id="1511" r:id="rId1202"/>
    <p:sldId id="1512" r:id="rId1203"/>
    <p:sldId id="1513" r:id="rId1204"/>
    <p:sldId id="1514" r:id="rId1205"/>
    <p:sldId id="1515" r:id="rId1206"/>
    <p:sldId id="1516" r:id="rId1207"/>
    <p:sldId id="1534" r:id="rId1208"/>
    <p:sldId id="1535" r:id="rId1209"/>
    <p:sldId id="1536" r:id="rId1210"/>
    <p:sldId id="1537" r:id="rId1211"/>
    <p:sldId id="1538" r:id="rId1212"/>
    <p:sldId id="1539" r:id="rId1213"/>
    <p:sldId id="1540" r:id="rId1214"/>
    <p:sldId id="1541" r:id="rId1215"/>
    <p:sldId id="1542" r:id="rId1216"/>
    <p:sldId id="1543" r:id="rId1217"/>
    <p:sldId id="1544" r:id="rId1218"/>
    <p:sldId id="1545" r:id="rId1219"/>
    <p:sldId id="1546" r:id="rId1220"/>
    <p:sldId id="1547" r:id="rId1221"/>
    <p:sldId id="1548" r:id="rId1222"/>
    <p:sldId id="1549" r:id="rId1223"/>
    <p:sldId id="1550" r:id="rId1224"/>
    <p:sldId id="340" r:id="rId1225"/>
    <p:sldId id="1271" r:id="rId1226"/>
    <p:sldId id="1272" r:id="rId1227"/>
    <p:sldId id="1273" r:id="rId1228"/>
    <p:sldId id="1274" r:id="rId1229"/>
    <p:sldId id="1275" r:id="rId1230"/>
    <p:sldId id="1276" r:id="rId1231"/>
    <p:sldId id="1277" r:id="rId1232"/>
    <p:sldId id="1278" r:id="rId1233"/>
    <p:sldId id="1279" r:id="rId1234"/>
    <p:sldId id="1280" r:id="rId1235"/>
    <p:sldId id="1281" r:id="rId1236"/>
    <p:sldId id="1282" r:id="rId1237"/>
    <p:sldId id="1283" r:id="rId1238"/>
    <p:sldId id="1284" r:id="rId1239"/>
    <p:sldId id="1285" r:id="rId1240"/>
    <p:sldId id="1286" r:id="rId1241"/>
    <p:sldId id="1287" r:id="rId1242"/>
    <p:sldId id="1288" r:id="rId1243"/>
    <p:sldId id="1289" r:id="rId1244"/>
    <p:sldId id="1290" r:id="rId1245"/>
    <p:sldId id="1291" r:id="rId1246"/>
    <p:sldId id="1292" r:id="rId1247"/>
    <p:sldId id="1293" r:id="rId1248"/>
    <p:sldId id="1294" r:id="rId1249"/>
    <p:sldId id="1295" r:id="rId1250"/>
    <p:sldId id="1296" r:id="rId1251"/>
    <p:sldId id="1297" r:id="rId1252"/>
    <p:sldId id="1501" r:id="rId1253"/>
    <p:sldId id="1502" r:id="rId1254"/>
    <p:sldId id="1503" r:id="rId1255"/>
    <p:sldId id="1504" r:id="rId1256"/>
    <p:sldId id="1505" r:id="rId1257"/>
    <p:sldId id="1506" r:id="rId1258"/>
    <p:sldId id="1507" r:id="rId1259"/>
    <p:sldId id="1508" r:id="rId1260"/>
    <p:sldId id="1517" r:id="rId1261"/>
    <p:sldId id="1518" r:id="rId1262"/>
    <p:sldId id="1519" r:id="rId1263"/>
    <p:sldId id="1520" r:id="rId1264"/>
    <p:sldId id="1521" r:id="rId1265"/>
    <p:sldId id="1522" r:id="rId1266"/>
    <p:sldId id="1523" r:id="rId1267"/>
    <p:sldId id="1524" r:id="rId1268"/>
    <p:sldId id="1525" r:id="rId1269"/>
    <p:sldId id="1526" r:id="rId1270"/>
    <p:sldId id="1527" r:id="rId1271"/>
    <p:sldId id="1528" r:id="rId1272"/>
    <p:sldId id="1529" r:id="rId1273"/>
    <p:sldId id="1530" r:id="rId1274"/>
    <p:sldId id="1531" r:id="rId1275"/>
    <p:sldId id="1532" r:id="rId1276"/>
    <p:sldId id="1533" r:id="rId1277"/>
    <p:sldId id="309" r:id="rId12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5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671" Type="http://schemas.openxmlformats.org/officeDocument/2006/relationships/slide" Target="slides/slide669.xml"/><Relationship Id="rId769" Type="http://schemas.openxmlformats.org/officeDocument/2006/relationships/slide" Target="slides/slide767.xml"/><Relationship Id="rId976" Type="http://schemas.openxmlformats.org/officeDocument/2006/relationships/slide" Target="slides/slide974.xml"/><Relationship Id="rId21" Type="http://schemas.openxmlformats.org/officeDocument/2006/relationships/slide" Target="slides/slide19.xml"/><Relationship Id="rId324" Type="http://schemas.openxmlformats.org/officeDocument/2006/relationships/slide" Target="slides/slide322.xml"/><Relationship Id="rId531" Type="http://schemas.openxmlformats.org/officeDocument/2006/relationships/slide" Target="slides/slide529.xml"/><Relationship Id="rId629" Type="http://schemas.openxmlformats.org/officeDocument/2006/relationships/slide" Target="slides/slide627.xml"/><Relationship Id="rId1161" Type="http://schemas.openxmlformats.org/officeDocument/2006/relationships/slide" Target="slides/slide1159.xml"/><Relationship Id="rId1259" Type="http://schemas.openxmlformats.org/officeDocument/2006/relationships/slide" Target="slides/slide1257.xml"/><Relationship Id="rId170" Type="http://schemas.openxmlformats.org/officeDocument/2006/relationships/slide" Target="slides/slide168.xml"/><Relationship Id="rId836" Type="http://schemas.openxmlformats.org/officeDocument/2006/relationships/slide" Target="slides/slide834.xml"/><Relationship Id="rId1021" Type="http://schemas.openxmlformats.org/officeDocument/2006/relationships/slide" Target="slides/slide1019.xml"/><Relationship Id="rId1119" Type="http://schemas.openxmlformats.org/officeDocument/2006/relationships/slide" Target="slides/slide1117.xml"/><Relationship Id="rId268" Type="http://schemas.openxmlformats.org/officeDocument/2006/relationships/slide" Target="slides/slide266.xml"/><Relationship Id="rId475" Type="http://schemas.openxmlformats.org/officeDocument/2006/relationships/slide" Target="slides/slide473.xml"/><Relationship Id="rId682" Type="http://schemas.openxmlformats.org/officeDocument/2006/relationships/slide" Target="slides/slide680.xml"/><Relationship Id="rId903" Type="http://schemas.openxmlformats.org/officeDocument/2006/relationships/slide" Target="slides/slide901.xml"/><Relationship Id="rId32" Type="http://schemas.openxmlformats.org/officeDocument/2006/relationships/slide" Target="slides/slide30.xml"/><Relationship Id="rId128" Type="http://schemas.openxmlformats.org/officeDocument/2006/relationships/slide" Target="slides/slide126.xml"/><Relationship Id="rId335" Type="http://schemas.openxmlformats.org/officeDocument/2006/relationships/slide" Target="slides/slide333.xml"/><Relationship Id="rId542" Type="http://schemas.openxmlformats.org/officeDocument/2006/relationships/slide" Target="slides/slide540.xml"/><Relationship Id="rId987" Type="http://schemas.openxmlformats.org/officeDocument/2006/relationships/slide" Target="slides/slide985.xml"/><Relationship Id="rId1172" Type="http://schemas.openxmlformats.org/officeDocument/2006/relationships/slide" Target="slides/slide1170.xml"/><Relationship Id="rId181" Type="http://schemas.openxmlformats.org/officeDocument/2006/relationships/slide" Target="slides/slide179.xml"/><Relationship Id="rId402" Type="http://schemas.openxmlformats.org/officeDocument/2006/relationships/slide" Target="slides/slide400.xml"/><Relationship Id="rId847" Type="http://schemas.openxmlformats.org/officeDocument/2006/relationships/slide" Target="slides/slide845.xml"/><Relationship Id="rId1032" Type="http://schemas.openxmlformats.org/officeDocument/2006/relationships/slide" Target="slides/slide1030.xml"/><Relationship Id="rId279" Type="http://schemas.openxmlformats.org/officeDocument/2006/relationships/slide" Target="slides/slide277.xml"/><Relationship Id="rId486" Type="http://schemas.openxmlformats.org/officeDocument/2006/relationships/slide" Target="slides/slide484.xml"/><Relationship Id="rId693" Type="http://schemas.openxmlformats.org/officeDocument/2006/relationships/slide" Target="slides/slide691.xml"/><Relationship Id="rId707" Type="http://schemas.openxmlformats.org/officeDocument/2006/relationships/slide" Target="slides/slide705.xml"/><Relationship Id="rId914" Type="http://schemas.openxmlformats.org/officeDocument/2006/relationships/slide" Target="slides/slide912.xml"/><Relationship Id="rId43" Type="http://schemas.openxmlformats.org/officeDocument/2006/relationships/slide" Target="slides/slide41.xml"/><Relationship Id="rId139" Type="http://schemas.openxmlformats.org/officeDocument/2006/relationships/slide" Target="slides/slide137.xml"/><Relationship Id="rId346" Type="http://schemas.openxmlformats.org/officeDocument/2006/relationships/slide" Target="slides/slide344.xml"/><Relationship Id="rId553" Type="http://schemas.openxmlformats.org/officeDocument/2006/relationships/slide" Target="slides/slide551.xml"/><Relationship Id="rId760" Type="http://schemas.openxmlformats.org/officeDocument/2006/relationships/slide" Target="slides/slide758.xml"/><Relationship Id="rId998" Type="http://schemas.openxmlformats.org/officeDocument/2006/relationships/slide" Target="slides/slide996.xml"/><Relationship Id="rId1183" Type="http://schemas.openxmlformats.org/officeDocument/2006/relationships/slide" Target="slides/slide1181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413" Type="http://schemas.openxmlformats.org/officeDocument/2006/relationships/slide" Target="slides/slide411.xml"/><Relationship Id="rId858" Type="http://schemas.openxmlformats.org/officeDocument/2006/relationships/slide" Target="slides/slide856.xml"/><Relationship Id="rId1043" Type="http://schemas.openxmlformats.org/officeDocument/2006/relationships/slide" Target="slides/slide1041.xml"/><Relationship Id="rId497" Type="http://schemas.openxmlformats.org/officeDocument/2006/relationships/slide" Target="slides/slide495.xml"/><Relationship Id="rId620" Type="http://schemas.openxmlformats.org/officeDocument/2006/relationships/slide" Target="slides/slide618.xml"/><Relationship Id="rId718" Type="http://schemas.openxmlformats.org/officeDocument/2006/relationships/slide" Target="slides/slide716.xml"/><Relationship Id="rId925" Type="http://schemas.openxmlformats.org/officeDocument/2006/relationships/slide" Target="slides/slide923.xml"/><Relationship Id="rId1250" Type="http://schemas.openxmlformats.org/officeDocument/2006/relationships/slide" Target="slides/slide1248.xml"/><Relationship Id="rId357" Type="http://schemas.openxmlformats.org/officeDocument/2006/relationships/slide" Target="slides/slide355.xml"/><Relationship Id="rId1110" Type="http://schemas.openxmlformats.org/officeDocument/2006/relationships/slide" Target="slides/slide1108.xml"/><Relationship Id="rId1194" Type="http://schemas.openxmlformats.org/officeDocument/2006/relationships/slide" Target="slides/slide1192.xml"/><Relationship Id="rId1208" Type="http://schemas.openxmlformats.org/officeDocument/2006/relationships/slide" Target="slides/slide1206.xml"/><Relationship Id="rId54" Type="http://schemas.openxmlformats.org/officeDocument/2006/relationships/slide" Target="slides/slide52.xml"/><Relationship Id="rId217" Type="http://schemas.openxmlformats.org/officeDocument/2006/relationships/slide" Target="slides/slide215.xml"/><Relationship Id="rId564" Type="http://schemas.openxmlformats.org/officeDocument/2006/relationships/slide" Target="slides/slide562.xml"/><Relationship Id="rId771" Type="http://schemas.openxmlformats.org/officeDocument/2006/relationships/slide" Target="slides/slide769.xml"/><Relationship Id="rId869" Type="http://schemas.openxmlformats.org/officeDocument/2006/relationships/slide" Target="slides/slide867.xml"/><Relationship Id="rId424" Type="http://schemas.openxmlformats.org/officeDocument/2006/relationships/slide" Target="slides/slide422.xml"/><Relationship Id="rId631" Type="http://schemas.openxmlformats.org/officeDocument/2006/relationships/slide" Target="slides/slide629.xml"/><Relationship Id="rId729" Type="http://schemas.openxmlformats.org/officeDocument/2006/relationships/slide" Target="slides/slide727.xml"/><Relationship Id="rId1054" Type="http://schemas.openxmlformats.org/officeDocument/2006/relationships/slide" Target="slides/slide1052.xml"/><Relationship Id="rId1261" Type="http://schemas.openxmlformats.org/officeDocument/2006/relationships/slide" Target="slides/slide1259.xml"/><Relationship Id="rId270" Type="http://schemas.openxmlformats.org/officeDocument/2006/relationships/slide" Target="slides/slide268.xml"/><Relationship Id="rId936" Type="http://schemas.openxmlformats.org/officeDocument/2006/relationships/slide" Target="slides/slide934.xml"/><Relationship Id="rId1121" Type="http://schemas.openxmlformats.org/officeDocument/2006/relationships/slide" Target="slides/slide1119.xml"/><Relationship Id="rId1219" Type="http://schemas.openxmlformats.org/officeDocument/2006/relationships/slide" Target="slides/slide1217.xml"/><Relationship Id="rId65" Type="http://schemas.openxmlformats.org/officeDocument/2006/relationships/slide" Target="slides/slide63.xml"/><Relationship Id="rId130" Type="http://schemas.openxmlformats.org/officeDocument/2006/relationships/slide" Target="slides/slide128.xml"/><Relationship Id="rId368" Type="http://schemas.openxmlformats.org/officeDocument/2006/relationships/slide" Target="slides/slide366.xml"/><Relationship Id="rId575" Type="http://schemas.openxmlformats.org/officeDocument/2006/relationships/slide" Target="slides/slide573.xml"/><Relationship Id="rId782" Type="http://schemas.openxmlformats.org/officeDocument/2006/relationships/slide" Target="slides/slide780.xml"/><Relationship Id="rId228" Type="http://schemas.openxmlformats.org/officeDocument/2006/relationships/slide" Target="slides/slide226.xml"/><Relationship Id="rId435" Type="http://schemas.openxmlformats.org/officeDocument/2006/relationships/slide" Target="slides/slide433.xml"/><Relationship Id="rId642" Type="http://schemas.openxmlformats.org/officeDocument/2006/relationships/slide" Target="slides/slide640.xml"/><Relationship Id="rId1065" Type="http://schemas.openxmlformats.org/officeDocument/2006/relationships/slide" Target="slides/slide1063.xml"/><Relationship Id="rId1272" Type="http://schemas.openxmlformats.org/officeDocument/2006/relationships/slide" Target="slides/slide1270.xml"/><Relationship Id="rId281" Type="http://schemas.openxmlformats.org/officeDocument/2006/relationships/slide" Target="slides/slide279.xml"/><Relationship Id="rId502" Type="http://schemas.openxmlformats.org/officeDocument/2006/relationships/slide" Target="slides/slide500.xml"/><Relationship Id="rId947" Type="http://schemas.openxmlformats.org/officeDocument/2006/relationships/slide" Target="slides/slide945.xml"/><Relationship Id="rId1132" Type="http://schemas.openxmlformats.org/officeDocument/2006/relationships/slide" Target="slides/slide1130.xml"/><Relationship Id="rId76" Type="http://schemas.openxmlformats.org/officeDocument/2006/relationships/slide" Target="slides/slide74.xml"/><Relationship Id="rId141" Type="http://schemas.openxmlformats.org/officeDocument/2006/relationships/slide" Target="slides/slide139.xml"/><Relationship Id="rId379" Type="http://schemas.openxmlformats.org/officeDocument/2006/relationships/slide" Target="slides/slide377.xml"/><Relationship Id="rId586" Type="http://schemas.openxmlformats.org/officeDocument/2006/relationships/slide" Target="slides/slide584.xml"/><Relationship Id="rId793" Type="http://schemas.openxmlformats.org/officeDocument/2006/relationships/slide" Target="slides/slide791.xml"/><Relationship Id="rId807" Type="http://schemas.openxmlformats.org/officeDocument/2006/relationships/slide" Target="slides/slide805.xml"/><Relationship Id="rId7" Type="http://schemas.openxmlformats.org/officeDocument/2006/relationships/slide" Target="slides/slide5.xml"/><Relationship Id="rId239" Type="http://schemas.openxmlformats.org/officeDocument/2006/relationships/slide" Target="slides/slide237.xml"/><Relationship Id="rId446" Type="http://schemas.openxmlformats.org/officeDocument/2006/relationships/slide" Target="slides/slide444.xml"/><Relationship Id="rId653" Type="http://schemas.openxmlformats.org/officeDocument/2006/relationships/slide" Target="slides/slide651.xml"/><Relationship Id="rId1076" Type="http://schemas.openxmlformats.org/officeDocument/2006/relationships/slide" Target="slides/slide1074.xml"/><Relationship Id="rId1283" Type="http://schemas.openxmlformats.org/officeDocument/2006/relationships/theme" Target="theme/theme1.xml"/><Relationship Id="rId292" Type="http://schemas.openxmlformats.org/officeDocument/2006/relationships/slide" Target="slides/slide290.xml"/><Relationship Id="rId306" Type="http://schemas.openxmlformats.org/officeDocument/2006/relationships/slide" Target="slides/slide304.xml"/><Relationship Id="rId860" Type="http://schemas.openxmlformats.org/officeDocument/2006/relationships/slide" Target="slides/slide858.xml"/><Relationship Id="rId958" Type="http://schemas.openxmlformats.org/officeDocument/2006/relationships/slide" Target="slides/slide956.xml"/><Relationship Id="rId1143" Type="http://schemas.openxmlformats.org/officeDocument/2006/relationships/slide" Target="slides/slide1141.xml"/><Relationship Id="rId87" Type="http://schemas.openxmlformats.org/officeDocument/2006/relationships/slide" Target="slides/slide85.xml"/><Relationship Id="rId513" Type="http://schemas.openxmlformats.org/officeDocument/2006/relationships/slide" Target="slides/slide511.xml"/><Relationship Id="rId597" Type="http://schemas.openxmlformats.org/officeDocument/2006/relationships/slide" Target="slides/slide595.xml"/><Relationship Id="rId720" Type="http://schemas.openxmlformats.org/officeDocument/2006/relationships/slide" Target="slides/slide718.xml"/><Relationship Id="rId818" Type="http://schemas.openxmlformats.org/officeDocument/2006/relationships/slide" Target="slides/slide816.xml"/><Relationship Id="rId152" Type="http://schemas.openxmlformats.org/officeDocument/2006/relationships/slide" Target="slides/slide150.xml"/><Relationship Id="rId457" Type="http://schemas.openxmlformats.org/officeDocument/2006/relationships/slide" Target="slides/slide455.xml"/><Relationship Id="rId1003" Type="http://schemas.openxmlformats.org/officeDocument/2006/relationships/slide" Target="slides/slide1001.xml"/><Relationship Id="rId1087" Type="http://schemas.openxmlformats.org/officeDocument/2006/relationships/slide" Target="slides/slide1085.xml"/><Relationship Id="rId1210" Type="http://schemas.openxmlformats.org/officeDocument/2006/relationships/slide" Target="slides/slide1208.xml"/><Relationship Id="rId664" Type="http://schemas.openxmlformats.org/officeDocument/2006/relationships/slide" Target="slides/slide662.xml"/><Relationship Id="rId871" Type="http://schemas.openxmlformats.org/officeDocument/2006/relationships/slide" Target="slides/slide869.xml"/><Relationship Id="rId969" Type="http://schemas.openxmlformats.org/officeDocument/2006/relationships/slide" Target="slides/slide967.xml"/><Relationship Id="rId14" Type="http://schemas.openxmlformats.org/officeDocument/2006/relationships/slide" Target="slides/slide12.xml"/><Relationship Id="rId317" Type="http://schemas.openxmlformats.org/officeDocument/2006/relationships/slide" Target="slides/slide315.xml"/><Relationship Id="rId524" Type="http://schemas.openxmlformats.org/officeDocument/2006/relationships/slide" Target="slides/slide522.xml"/><Relationship Id="rId731" Type="http://schemas.openxmlformats.org/officeDocument/2006/relationships/slide" Target="slides/slide729.xml"/><Relationship Id="rId1154" Type="http://schemas.openxmlformats.org/officeDocument/2006/relationships/slide" Target="slides/slide1152.xml"/><Relationship Id="rId98" Type="http://schemas.openxmlformats.org/officeDocument/2006/relationships/slide" Target="slides/slide96.xml"/><Relationship Id="rId163" Type="http://schemas.openxmlformats.org/officeDocument/2006/relationships/slide" Target="slides/slide161.xml"/><Relationship Id="rId370" Type="http://schemas.openxmlformats.org/officeDocument/2006/relationships/slide" Target="slides/slide368.xml"/><Relationship Id="rId829" Type="http://schemas.openxmlformats.org/officeDocument/2006/relationships/slide" Target="slides/slide827.xml"/><Relationship Id="rId1014" Type="http://schemas.openxmlformats.org/officeDocument/2006/relationships/slide" Target="slides/slide1012.xml"/><Relationship Id="rId1221" Type="http://schemas.openxmlformats.org/officeDocument/2006/relationships/slide" Target="slides/slide1219.xml"/><Relationship Id="rId230" Type="http://schemas.openxmlformats.org/officeDocument/2006/relationships/slide" Target="slides/slide228.xml"/><Relationship Id="rId468" Type="http://schemas.openxmlformats.org/officeDocument/2006/relationships/slide" Target="slides/slide466.xml"/><Relationship Id="rId675" Type="http://schemas.openxmlformats.org/officeDocument/2006/relationships/slide" Target="slides/slide673.xml"/><Relationship Id="rId882" Type="http://schemas.openxmlformats.org/officeDocument/2006/relationships/slide" Target="slides/slide880.xml"/><Relationship Id="rId1098" Type="http://schemas.openxmlformats.org/officeDocument/2006/relationships/slide" Target="slides/slide1096.xml"/><Relationship Id="rId25" Type="http://schemas.openxmlformats.org/officeDocument/2006/relationships/slide" Target="slides/slide23.xml"/><Relationship Id="rId328" Type="http://schemas.openxmlformats.org/officeDocument/2006/relationships/slide" Target="slides/slide326.xml"/><Relationship Id="rId535" Type="http://schemas.openxmlformats.org/officeDocument/2006/relationships/slide" Target="slides/slide533.xml"/><Relationship Id="rId742" Type="http://schemas.openxmlformats.org/officeDocument/2006/relationships/slide" Target="slides/slide740.xml"/><Relationship Id="rId1165" Type="http://schemas.openxmlformats.org/officeDocument/2006/relationships/slide" Target="slides/slide1163.xml"/><Relationship Id="rId174" Type="http://schemas.openxmlformats.org/officeDocument/2006/relationships/slide" Target="slides/slide172.xml"/><Relationship Id="rId381" Type="http://schemas.openxmlformats.org/officeDocument/2006/relationships/slide" Target="slides/slide379.xml"/><Relationship Id="rId602" Type="http://schemas.openxmlformats.org/officeDocument/2006/relationships/slide" Target="slides/slide600.xml"/><Relationship Id="rId1025" Type="http://schemas.openxmlformats.org/officeDocument/2006/relationships/slide" Target="slides/slide1023.xml"/><Relationship Id="rId1232" Type="http://schemas.openxmlformats.org/officeDocument/2006/relationships/slide" Target="slides/slide1230.xml"/><Relationship Id="rId241" Type="http://schemas.openxmlformats.org/officeDocument/2006/relationships/slide" Target="slides/slide239.xml"/><Relationship Id="rId479" Type="http://schemas.openxmlformats.org/officeDocument/2006/relationships/slide" Target="slides/slide477.xml"/><Relationship Id="rId686" Type="http://schemas.openxmlformats.org/officeDocument/2006/relationships/slide" Target="slides/slide684.xml"/><Relationship Id="rId893" Type="http://schemas.openxmlformats.org/officeDocument/2006/relationships/slide" Target="slides/slide891.xml"/><Relationship Id="rId907" Type="http://schemas.openxmlformats.org/officeDocument/2006/relationships/slide" Target="slides/slide905.xml"/><Relationship Id="rId36" Type="http://schemas.openxmlformats.org/officeDocument/2006/relationships/slide" Target="slides/slide34.xml"/><Relationship Id="rId339" Type="http://schemas.openxmlformats.org/officeDocument/2006/relationships/slide" Target="slides/slide337.xml"/><Relationship Id="rId546" Type="http://schemas.openxmlformats.org/officeDocument/2006/relationships/slide" Target="slides/slide544.xml"/><Relationship Id="rId753" Type="http://schemas.openxmlformats.org/officeDocument/2006/relationships/slide" Target="slides/slide751.xml"/><Relationship Id="rId1176" Type="http://schemas.openxmlformats.org/officeDocument/2006/relationships/slide" Target="slides/slide1174.xml"/><Relationship Id="rId101" Type="http://schemas.openxmlformats.org/officeDocument/2006/relationships/slide" Target="slides/slide99.xml"/><Relationship Id="rId185" Type="http://schemas.openxmlformats.org/officeDocument/2006/relationships/slide" Target="slides/slide183.xml"/><Relationship Id="rId406" Type="http://schemas.openxmlformats.org/officeDocument/2006/relationships/slide" Target="slides/slide404.xml"/><Relationship Id="rId960" Type="http://schemas.openxmlformats.org/officeDocument/2006/relationships/slide" Target="slides/slide958.xml"/><Relationship Id="rId1036" Type="http://schemas.openxmlformats.org/officeDocument/2006/relationships/slide" Target="slides/slide1034.xml"/><Relationship Id="rId1243" Type="http://schemas.openxmlformats.org/officeDocument/2006/relationships/slide" Target="slides/slide1241.xml"/><Relationship Id="rId392" Type="http://schemas.openxmlformats.org/officeDocument/2006/relationships/slide" Target="slides/slide390.xml"/><Relationship Id="rId613" Type="http://schemas.openxmlformats.org/officeDocument/2006/relationships/slide" Target="slides/slide611.xml"/><Relationship Id="rId697" Type="http://schemas.openxmlformats.org/officeDocument/2006/relationships/slide" Target="slides/slide695.xml"/><Relationship Id="rId820" Type="http://schemas.openxmlformats.org/officeDocument/2006/relationships/slide" Target="slides/slide818.xml"/><Relationship Id="rId918" Type="http://schemas.openxmlformats.org/officeDocument/2006/relationships/slide" Target="slides/slide916.xml"/><Relationship Id="rId252" Type="http://schemas.openxmlformats.org/officeDocument/2006/relationships/slide" Target="slides/slide250.xml"/><Relationship Id="rId1103" Type="http://schemas.openxmlformats.org/officeDocument/2006/relationships/slide" Target="slides/slide1101.xml"/><Relationship Id="rId1187" Type="http://schemas.openxmlformats.org/officeDocument/2006/relationships/slide" Target="slides/slide1185.xml"/><Relationship Id="rId47" Type="http://schemas.openxmlformats.org/officeDocument/2006/relationships/slide" Target="slides/slide45.xml"/><Relationship Id="rId112" Type="http://schemas.openxmlformats.org/officeDocument/2006/relationships/slide" Target="slides/slide110.xml"/><Relationship Id="rId557" Type="http://schemas.openxmlformats.org/officeDocument/2006/relationships/slide" Target="slides/slide555.xml"/><Relationship Id="rId764" Type="http://schemas.openxmlformats.org/officeDocument/2006/relationships/slide" Target="slides/slide762.xml"/><Relationship Id="rId971" Type="http://schemas.openxmlformats.org/officeDocument/2006/relationships/slide" Target="slides/slide969.xml"/><Relationship Id="rId196" Type="http://schemas.openxmlformats.org/officeDocument/2006/relationships/slide" Target="slides/slide194.xml"/><Relationship Id="rId417" Type="http://schemas.openxmlformats.org/officeDocument/2006/relationships/slide" Target="slides/slide415.xml"/><Relationship Id="rId624" Type="http://schemas.openxmlformats.org/officeDocument/2006/relationships/slide" Target="slides/slide622.xml"/><Relationship Id="rId831" Type="http://schemas.openxmlformats.org/officeDocument/2006/relationships/slide" Target="slides/slide829.xml"/><Relationship Id="rId1047" Type="http://schemas.openxmlformats.org/officeDocument/2006/relationships/slide" Target="slides/slide1045.xml"/><Relationship Id="rId1254" Type="http://schemas.openxmlformats.org/officeDocument/2006/relationships/slide" Target="slides/slide1252.xml"/><Relationship Id="rId263" Type="http://schemas.openxmlformats.org/officeDocument/2006/relationships/slide" Target="slides/slide261.xml"/><Relationship Id="rId470" Type="http://schemas.openxmlformats.org/officeDocument/2006/relationships/slide" Target="slides/slide468.xml"/><Relationship Id="rId929" Type="http://schemas.openxmlformats.org/officeDocument/2006/relationships/slide" Target="slides/slide927.xml"/><Relationship Id="rId1114" Type="http://schemas.openxmlformats.org/officeDocument/2006/relationships/slide" Target="slides/slide1112.xml"/><Relationship Id="rId58" Type="http://schemas.openxmlformats.org/officeDocument/2006/relationships/slide" Target="slides/slide56.xml"/><Relationship Id="rId123" Type="http://schemas.openxmlformats.org/officeDocument/2006/relationships/slide" Target="slides/slide121.xml"/><Relationship Id="rId330" Type="http://schemas.openxmlformats.org/officeDocument/2006/relationships/slide" Target="slides/slide328.xml"/><Relationship Id="rId568" Type="http://schemas.openxmlformats.org/officeDocument/2006/relationships/slide" Target="slides/slide566.xml"/><Relationship Id="rId775" Type="http://schemas.openxmlformats.org/officeDocument/2006/relationships/slide" Target="slides/slide773.xml"/><Relationship Id="rId982" Type="http://schemas.openxmlformats.org/officeDocument/2006/relationships/slide" Target="slides/slide980.xml"/><Relationship Id="rId1198" Type="http://schemas.openxmlformats.org/officeDocument/2006/relationships/slide" Target="slides/slide1196.xml"/><Relationship Id="rId428" Type="http://schemas.openxmlformats.org/officeDocument/2006/relationships/slide" Target="slides/slide426.xml"/><Relationship Id="rId635" Type="http://schemas.openxmlformats.org/officeDocument/2006/relationships/slide" Target="slides/slide633.xml"/><Relationship Id="rId842" Type="http://schemas.openxmlformats.org/officeDocument/2006/relationships/slide" Target="slides/slide840.xml"/><Relationship Id="rId1058" Type="http://schemas.openxmlformats.org/officeDocument/2006/relationships/slide" Target="slides/slide1056.xml"/><Relationship Id="rId1265" Type="http://schemas.openxmlformats.org/officeDocument/2006/relationships/slide" Target="slides/slide1263.xml"/><Relationship Id="rId274" Type="http://schemas.openxmlformats.org/officeDocument/2006/relationships/slide" Target="slides/slide272.xml"/><Relationship Id="rId481" Type="http://schemas.openxmlformats.org/officeDocument/2006/relationships/slide" Target="slides/slide479.xml"/><Relationship Id="rId702" Type="http://schemas.openxmlformats.org/officeDocument/2006/relationships/slide" Target="slides/slide700.xml"/><Relationship Id="rId1125" Type="http://schemas.openxmlformats.org/officeDocument/2006/relationships/slide" Target="slides/slide1123.xml"/><Relationship Id="rId69" Type="http://schemas.openxmlformats.org/officeDocument/2006/relationships/slide" Target="slides/slide67.xml"/><Relationship Id="rId134" Type="http://schemas.openxmlformats.org/officeDocument/2006/relationships/slide" Target="slides/slide132.xml"/><Relationship Id="rId579" Type="http://schemas.openxmlformats.org/officeDocument/2006/relationships/slide" Target="slides/slide577.xml"/><Relationship Id="rId786" Type="http://schemas.openxmlformats.org/officeDocument/2006/relationships/slide" Target="slides/slide784.xml"/><Relationship Id="rId993" Type="http://schemas.openxmlformats.org/officeDocument/2006/relationships/slide" Target="slides/slide991.xml"/><Relationship Id="rId341" Type="http://schemas.openxmlformats.org/officeDocument/2006/relationships/slide" Target="slides/slide339.xml"/><Relationship Id="rId439" Type="http://schemas.openxmlformats.org/officeDocument/2006/relationships/slide" Target="slides/slide437.xml"/><Relationship Id="rId646" Type="http://schemas.openxmlformats.org/officeDocument/2006/relationships/slide" Target="slides/slide644.xml"/><Relationship Id="rId1069" Type="http://schemas.openxmlformats.org/officeDocument/2006/relationships/slide" Target="slides/slide1067.xml"/><Relationship Id="rId1276" Type="http://schemas.openxmlformats.org/officeDocument/2006/relationships/slide" Target="slides/slide1274.xml"/><Relationship Id="rId201" Type="http://schemas.openxmlformats.org/officeDocument/2006/relationships/slide" Target="slides/slide199.xml"/><Relationship Id="rId285" Type="http://schemas.openxmlformats.org/officeDocument/2006/relationships/slide" Target="slides/slide283.xml"/><Relationship Id="rId506" Type="http://schemas.openxmlformats.org/officeDocument/2006/relationships/slide" Target="slides/slide504.xml"/><Relationship Id="rId853" Type="http://schemas.openxmlformats.org/officeDocument/2006/relationships/slide" Target="slides/slide851.xml"/><Relationship Id="rId1136" Type="http://schemas.openxmlformats.org/officeDocument/2006/relationships/slide" Target="slides/slide1134.xml"/><Relationship Id="rId492" Type="http://schemas.openxmlformats.org/officeDocument/2006/relationships/slide" Target="slides/slide490.xml"/><Relationship Id="rId713" Type="http://schemas.openxmlformats.org/officeDocument/2006/relationships/slide" Target="slides/slide711.xml"/><Relationship Id="rId797" Type="http://schemas.openxmlformats.org/officeDocument/2006/relationships/slide" Target="slides/slide795.xml"/><Relationship Id="rId920" Type="http://schemas.openxmlformats.org/officeDocument/2006/relationships/slide" Target="slides/slide918.xml"/><Relationship Id="rId145" Type="http://schemas.openxmlformats.org/officeDocument/2006/relationships/slide" Target="slides/slide143.xml"/><Relationship Id="rId352" Type="http://schemas.openxmlformats.org/officeDocument/2006/relationships/slide" Target="slides/slide350.xml"/><Relationship Id="rId1203" Type="http://schemas.openxmlformats.org/officeDocument/2006/relationships/slide" Target="slides/slide1201.xml"/><Relationship Id="rId212" Type="http://schemas.openxmlformats.org/officeDocument/2006/relationships/slide" Target="slides/slide210.xml"/><Relationship Id="rId657" Type="http://schemas.openxmlformats.org/officeDocument/2006/relationships/slide" Target="slides/slide655.xml"/><Relationship Id="rId864" Type="http://schemas.openxmlformats.org/officeDocument/2006/relationships/slide" Target="slides/slide862.xml"/><Relationship Id="rId296" Type="http://schemas.openxmlformats.org/officeDocument/2006/relationships/slide" Target="slides/slide294.xml"/><Relationship Id="rId517" Type="http://schemas.openxmlformats.org/officeDocument/2006/relationships/slide" Target="slides/slide515.xml"/><Relationship Id="rId724" Type="http://schemas.openxmlformats.org/officeDocument/2006/relationships/slide" Target="slides/slide722.xml"/><Relationship Id="rId931" Type="http://schemas.openxmlformats.org/officeDocument/2006/relationships/slide" Target="slides/slide929.xml"/><Relationship Id="rId1147" Type="http://schemas.openxmlformats.org/officeDocument/2006/relationships/slide" Target="slides/slide1145.xml"/><Relationship Id="rId60" Type="http://schemas.openxmlformats.org/officeDocument/2006/relationships/slide" Target="slides/slide58.xml"/><Relationship Id="rId156" Type="http://schemas.openxmlformats.org/officeDocument/2006/relationships/slide" Target="slides/slide154.xml"/><Relationship Id="rId363" Type="http://schemas.openxmlformats.org/officeDocument/2006/relationships/slide" Target="slides/slide361.xml"/><Relationship Id="rId570" Type="http://schemas.openxmlformats.org/officeDocument/2006/relationships/slide" Target="slides/slide568.xml"/><Relationship Id="rId1007" Type="http://schemas.openxmlformats.org/officeDocument/2006/relationships/slide" Target="slides/slide1005.xml"/><Relationship Id="rId1214" Type="http://schemas.openxmlformats.org/officeDocument/2006/relationships/slide" Target="slides/slide1212.xml"/><Relationship Id="rId223" Type="http://schemas.openxmlformats.org/officeDocument/2006/relationships/slide" Target="slides/slide221.xml"/><Relationship Id="rId430" Type="http://schemas.openxmlformats.org/officeDocument/2006/relationships/slide" Target="slides/slide428.xml"/><Relationship Id="rId668" Type="http://schemas.openxmlformats.org/officeDocument/2006/relationships/slide" Target="slides/slide666.xml"/><Relationship Id="rId875" Type="http://schemas.openxmlformats.org/officeDocument/2006/relationships/slide" Target="slides/slide873.xml"/><Relationship Id="rId1060" Type="http://schemas.openxmlformats.org/officeDocument/2006/relationships/slide" Target="slides/slide1058.xml"/><Relationship Id="rId18" Type="http://schemas.openxmlformats.org/officeDocument/2006/relationships/slide" Target="slides/slide16.xml"/><Relationship Id="rId528" Type="http://schemas.openxmlformats.org/officeDocument/2006/relationships/slide" Target="slides/slide526.xml"/><Relationship Id="rId735" Type="http://schemas.openxmlformats.org/officeDocument/2006/relationships/slide" Target="slides/slide733.xml"/><Relationship Id="rId942" Type="http://schemas.openxmlformats.org/officeDocument/2006/relationships/slide" Target="slides/slide940.xml"/><Relationship Id="rId1158" Type="http://schemas.openxmlformats.org/officeDocument/2006/relationships/slide" Target="slides/slide1156.xml"/><Relationship Id="rId167" Type="http://schemas.openxmlformats.org/officeDocument/2006/relationships/slide" Target="slides/slide165.xml"/><Relationship Id="rId374" Type="http://schemas.openxmlformats.org/officeDocument/2006/relationships/slide" Target="slides/slide372.xml"/><Relationship Id="rId581" Type="http://schemas.openxmlformats.org/officeDocument/2006/relationships/slide" Target="slides/slide579.xml"/><Relationship Id="rId1018" Type="http://schemas.openxmlformats.org/officeDocument/2006/relationships/slide" Target="slides/slide1016.xml"/><Relationship Id="rId1225" Type="http://schemas.openxmlformats.org/officeDocument/2006/relationships/slide" Target="slides/slide1223.xml"/><Relationship Id="rId71" Type="http://schemas.openxmlformats.org/officeDocument/2006/relationships/slide" Target="slides/slide69.xml"/><Relationship Id="rId234" Type="http://schemas.openxmlformats.org/officeDocument/2006/relationships/slide" Target="slides/slide232.xml"/><Relationship Id="rId679" Type="http://schemas.openxmlformats.org/officeDocument/2006/relationships/slide" Target="slides/slide677.xml"/><Relationship Id="rId802" Type="http://schemas.openxmlformats.org/officeDocument/2006/relationships/slide" Target="slides/slide800.xml"/><Relationship Id="rId886" Type="http://schemas.openxmlformats.org/officeDocument/2006/relationships/slide" Target="slides/slide884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441" Type="http://schemas.openxmlformats.org/officeDocument/2006/relationships/slide" Target="slides/slide439.xml"/><Relationship Id="rId539" Type="http://schemas.openxmlformats.org/officeDocument/2006/relationships/slide" Target="slides/slide537.xml"/><Relationship Id="rId746" Type="http://schemas.openxmlformats.org/officeDocument/2006/relationships/slide" Target="slides/slide744.xml"/><Relationship Id="rId1071" Type="http://schemas.openxmlformats.org/officeDocument/2006/relationships/slide" Target="slides/slide1069.xml"/><Relationship Id="rId1169" Type="http://schemas.openxmlformats.org/officeDocument/2006/relationships/slide" Target="slides/slide1167.xml"/><Relationship Id="rId178" Type="http://schemas.openxmlformats.org/officeDocument/2006/relationships/slide" Target="slides/slide176.xml"/><Relationship Id="rId301" Type="http://schemas.openxmlformats.org/officeDocument/2006/relationships/slide" Target="slides/slide299.xml"/><Relationship Id="rId953" Type="http://schemas.openxmlformats.org/officeDocument/2006/relationships/slide" Target="slides/slide951.xml"/><Relationship Id="rId1029" Type="http://schemas.openxmlformats.org/officeDocument/2006/relationships/slide" Target="slides/slide1027.xml"/><Relationship Id="rId1236" Type="http://schemas.openxmlformats.org/officeDocument/2006/relationships/slide" Target="slides/slide1234.xml"/><Relationship Id="rId82" Type="http://schemas.openxmlformats.org/officeDocument/2006/relationships/slide" Target="slides/slide80.xml"/><Relationship Id="rId385" Type="http://schemas.openxmlformats.org/officeDocument/2006/relationships/slide" Target="slides/slide383.xml"/><Relationship Id="rId592" Type="http://schemas.openxmlformats.org/officeDocument/2006/relationships/slide" Target="slides/slide590.xml"/><Relationship Id="rId606" Type="http://schemas.openxmlformats.org/officeDocument/2006/relationships/slide" Target="slides/slide604.xml"/><Relationship Id="rId813" Type="http://schemas.openxmlformats.org/officeDocument/2006/relationships/slide" Target="slides/slide811.xml"/><Relationship Id="rId245" Type="http://schemas.openxmlformats.org/officeDocument/2006/relationships/slide" Target="slides/slide243.xml"/><Relationship Id="rId452" Type="http://schemas.openxmlformats.org/officeDocument/2006/relationships/slide" Target="slides/slide450.xml"/><Relationship Id="rId897" Type="http://schemas.openxmlformats.org/officeDocument/2006/relationships/slide" Target="slides/slide895.xml"/><Relationship Id="rId1082" Type="http://schemas.openxmlformats.org/officeDocument/2006/relationships/slide" Target="slides/slide1080.xml"/><Relationship Id="rId105" Type="http://schemas.openxmlformats.org/officeDocument/2006/relationships/slide" Target="slides/slide103.xml"/><Relationship Id="rId312" Type="http://schemas.openxmlformats.org/officeDocument/2006/relationships/slide" Target="slides/slide310.xml"/><Relationship Id="rId757" Type="http://schemas.openxmlformats.org/officeDocument/2006/relationships/slide" Target="slides/slide755.xml"/><Relationship Id="rId964" Type="http://schemas.openxmlformats.org/officeDocument/2006/relationships/slide" Target="slides/slide962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96" Type="http://schemas.openxmlformats.org/officeDocument/2006/relationships/slide" Target="slides/slide394.xml"/><Relationship Id="rId617" Type="http://schemas.openxmlformats.org/officeDocument/2006/relationships/slide" Target="slides/slide615.xml"/><Relationship Id="rId824" Type="http://schemas.openxmlformats.org/officeDocument/2006/relationships/slide" Target="slides/slide822.xml"/><Relationship Id="rId1247" Type="http://schemas.openxmlformats.org/officeDocument/2006/relationships/slide" Target="slides/slide1245.xml"/><Relationship Id="rId256" Type="http://schemas.openxmlformats.org/officeDocument/2006/relationships/slide" Target="slides/slide254.xml"/><Relationship Id="rId463" Type="http://schemas.openxmlformats.org/officeDocument/2006/relationships/slide" Target="slides/slide461.xml"/><Relationship Id="rId670" Type="http://schemas.openxmlformats.org/officeDocument/2006/relationships/slide" Target="slides/slide668.xml"/><Relationship Id="rId1093" Type="http://schemas.openxmlformats.org/officeDocument/2006/relationships/slide" Target="slides/slide1091.xml"/><Relationship Id="rId1107" Type="http://schemas.openxmlformats.org/officeDocument/2006/relationships/slide" Target="slides/slide1105.xml"/><Relationship Id="rId116" Type="http://schemas.openxmlformats.org/officeDocument/2006/relationships/slide" Target="slides/slide114.xml"/><Relationship Id="rId323" Type="http://schemas.openxmlformats.org/officeDocument/2006/relationships/slide" Target="slides/slide321.xml"/><Relationship Id="rId530" Type="http://schemas.openxmlformats.org/officeDocument/2006/relationships/slide" Target="slides/slide528.xml"/><Relationship Id="rId768" Type="http://schemas.openxmlformats.org/officeDocument/2006/relationships/slide" Target="slides/slide766.xml"/><Relationship Id="rId975" Type="http://schemas.openxmlformats.org/officeDocument/2006/relationships/slide" Target="slides/slide973.xml"/><Relationship Id="rId1160" Type="http://schemas.openxmlformats.org/officeDocument/2006/relationships/slide" Target="slides/slide1158.xml"/><Relationship Id="rId20" Type="http://schemas.openxmlformats.org/officeDocument/2006/relationships/slide" Target="slides/slide18.xml"/><Relationship Id="rId628" Type="http://schemas.openxmlformats.org/officeDocument/2006/relationships/slide" Target="slides/slide626.xml"/><Relationship Id="rId835" Type="http://schemas.openxmlformats.org/officeDocument/2006/relationships/slide" Target="slides/slide833.xml"/><Relationship Id="rId1258" Type="http://schemas.openxmlformats.org/officeDocument/2006/relationships/slide" Target="slides/slide1256.xml"/><Relationship Id="rId267" Type="http://schemas.openxmlformats.org/officeDocument/2006/relationships/slide" Target="slides/slide265.xml"/><Relationship Id="rId474" Type="http://schemas.openxmlformats.org/officeDocument/2006/relationships/slide" Target="slides/slide472.xml"/><Relationship Id="rId1020" Type="http://schemas.openxmlformats.org/officeDocument/2006/relationships/slide" Target="slides/slide1018.xml"/><Relationship Id="rId1118" Type="http://schemas.openxmlformats.org/officeDocument/2006/relationships/slide" Target="slides/slide1116.xml"/><Relationship Id="rId127" Type="http://schemas.openxmlformats.org/officeDocument/2006/relationships/slide" Target="slides/slide125.xml"/><Relationship Id="rId681" Type="http://schemas.openxmlformats.org/officeDocument/2006/relationships/slide" Target="slides/slide679.xml"/><Relationship Id="rId779" Type="http://schemas.openxmlformats.org/officeDocument/2006/relationships/slide" Target="slides/slide777.xml"/><Relationship Id="rId902" Type="http://schemas.openxmlformats.org/officeDocument/2006/relationships/slide" Target="slides/slide900.xml"/><Relationship Id="rId986" Type="http://schemas.openxmlformats.org/officeDocument/2006/relationships/slide" Target="slides/slide984.xml"/><Relationship Id="rId31" Type="http://schemas.openxmlformats.org/officeDocument/2006/relationships/slide" Target="slides/slide29.xml"/><Relationship Id="rId334" Type="http://schemas.openxmlformats.org/officeDocument/2006/relationships/slide" Target="slides/slide332.xml"/><Relationship Id="rId541" Type="http://schemas.openxmlformats.org/officeDocument/2006/relationships/slide" Target="slides/slide539.xml"/><Relationship Id="rId639" Type="http://schemas.openxmlformats.org/officeDocument/2006/relationships/slide" Target="slides/slide637.xml"/><Relationship Id="rId1171" Type="http://schemas.openxmlformats.org/officeDocument/2006/relationships/slide" Target="slides/slide1169.xml"/><Relationship Id="rId1269" Type="http://schemas.openxmlformats.org/officeDocument/2006/relationships/slide" Target="slides/slide1267.xml"/><Relationship Id="rId180" Type="http://schemas.openxmlformats.org/officeDocument/2006/relationships/slide" Target="slides/slide178.xml"/><Relationship Id="rId278" Type="http://schemas.openxmlformats.org/officeDocument/2006/relationships/slide" Target="slides/slide276.xml"/><Relationship Id="rId401" Type="http://schemas.openxmlformats.org/officeDocument/2006/relationships/slide" Target="slides/slide399.xml"/><Relationship Id="rId846" Type="http://schemas.openxmlformats.org/officeDocument/2006/relationships/slide" Target="slides/slide844.xml"/><Relationship Id="rId1031" Type="http://schemas.openxmlformats.org/officeDocument/2006/relationships/slide" Target="slides/slide1029.xml"/><Relationship Id="rId1129" Type="http://schemas.openxmlformats.org/officeDocument/2006/relationships/slide" Target="slides/slide1127.xml"/><Relationship Id="rId485" Type="http://schemas.openxmlformats.org/officeDocument/2006/relationships/slide" Target="slides/slide483.xml"/><Relationship Id="rId692" Type="http://schemas.openxmlformats.org/officeDocument/2006/relationships/slide" Target="slides/slide690.xml"/><Relationship Id="rId706" Type="http://schemas.openxmlformats.org/officeDocument/2006/relationships/slide" Target="slides/slide704.xml"/><Relationship Id="rId913" Type="http://schemas.openxmlformats.org/officeDocument/2006/relationships/slide" Target="slides/slide911.xml"/><Relationship Id="rId42" Type="http://schemas.openxmlformats.org/officeDocument/2006/relationships/slide" Target="slides/slide40.xml"/><Relationship Id="rId138" Type="http://schemas.openxmlformats.org/officeDocument/2006/relationships/slide" Target="slides/slide136.xml"/><Relationship Id="rId345" Type="http://schemas.openxmlformats.org/officeDocument/2006/relationships/slide" Target="slides/slide343.xml"/><Relationship Id="rId552" Type="http://schemas.openxmlformats.org/officeDocument/2006/relationships/slide" Target="slides/slide550.xml"/><Relationship Id="rId997" Type="http://schemas.openxmlformats.org/officeDocument/2006/relationships/slide" Target="slides/slide995.xml"/><Relationship Id="rId1182" Type="http://schemas.openxmlformats.org/officeDocument/2006/relationships/slide" Target="slides/slide1180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412" Type="http://schemas.openxmlformats.org/officeDocument/2006/relationships/slide" Target="slides/slide410.xml"/><Relationship Id="rId857" Type="http://schemas.openxmlformats.org/officeDocument/2006/relationships/slide" Target="slides/slide855.xml"/><Relationship Id="rId1042" Type="http://schemas.openxmlformats.org/officeDocument/2006/relationships/slide" Target="slides/slide1040.xml"/><Relationship Id="rId289" Type="http://schemas.openxmlformats.org/officeDocument/2006/relationships/slide" Target="slides/slide287.xml"/><Relationship Id="rId496" Type="http://schemas.openxmlformats.org/officeDocument/2006/relationships/slide" Target="slides/slide494.xml"/><Relationship Id="rId717" Type="http://schemas.openxmlformats.org/officeDocument/2006/relationships/slide" Target="slides/slide715.xml"/><Relationship Id="rId924" Type="http://schemas.openxmlformats.org/officeDocument/2006/relationships/slide" Target="slides/slide922.xml"/><Relationship Id="rId53" Type="http://schemas.openxmlformats.org/officeDocument/2006/relationships/slide" Target="slides/slide51.xml"/><Relationship Id="rId149" Type="http://schemas.openxmlformats.org/officeDocument/2006/relationships/slide" Target="slides/slide147.xml"/><Relationship Id="rId356" Type="http://schemas.openxmlformats.org/officeDocument/2006/relationships/slide" Target="slides/slide354.xml"/><Relationship Id="rId563" Type="http://schemas.openxmlformats.org/officeDocument/2006/relationships/slide" Target="slides/slide561.xml"/><Relationship Id="rId770" Type="http://schemas.openxmlformats.org/officeDocument/2006/relationships/slide" Target="slides/slide768.xml"/><Relationship Id="rId1193" Type="http://schemas.openxmlformats.org/officeDocument/2006/relationships/slide" Target="slides/slide1191.xml"/><Relationship Id="rId1207" Type="http://schemas.openxmlformats.org/officeDocument/2006/relationships/slide" Target="slides/slide1205.xml"/><Relationship Id="rId216" Type="http://schemas.openxmlformats.org/officeDocument/2006/relationships/slide" Target="slides/slide214.xml"/><Relationship Id="rId423" Type="http://schemas.openxmlformats.org/officeDocument/2006/relationships/slide" Target="slides/slide421.xml"/><Relationship Id="rId868" Type="http://schemas.openxmlformats.org/officeDocument/2006/relationships/slide" Target="slides/slide866.xml"/><Relationship Id="rId1053" Type="http://schemas.openxmlformats.org/officeDocument/2006/relationships/slide" Target="slides/slide1051.xml"/><Relationship Id="rId1260" Type="http://schemas.openxmlformats.org/officeDocument/2006/relationships/slide" Target="slides/slide1258.xml"/><Relationship Id="rId630" Type="http://schemas.openxmlformats.org/officeDocument/2006/relationships/slide" Target="slides/slide628.xml"/><Relationship Id="rId728" Type="http://schemas.openxmlformats.org/officeDocument/2006/relationships/slide" Target="slides/slide726.xml"/><Relationship Id="rId935" Type="http://schemas.openxmlformats.org/officeDocument/2006/relationships/slide" Target="slides/slide933.xml"/><Relationship Id="rId64" Type="http://schemas.openxmlformats.org/officeDocument/2006/relationships/slide" Target="slides/slide62.xml"/><Relationship Id="rId367" Type="http://schemas.openxmlformats.org/officeDocument/2006/relationships/slide" Target="slides/slide365.xml"/><Relationship Id="rId574" Type="http://schemas.openxmlformats.org/officeDocument/2006/relationships/slide" Target="slides/slide572.xml"/><Relationship Id="rId1120" Type="http://schemas.openxmlformats.org/officeDocument/2006/relationships/slide" Target="slides/slide1118.xml"/><Relationship Id="rId1218" Type="http://schemas.openxmlformats.org/officeDocument/2006/relationships/slide" Target="slides/slide1216.xml"/><Relationship Id="rId227" Type="http://schemas.openxmlformats.org/officeDocument/2006/relationships/slide" Target="slides/slide225.xml"/><Relationship Id="rId781" Type="http://schemas.openxmlformats.org/officeDocument/2006/relationships/slide" Target="slides/slide779.xml"/><Relationship Id="rId879" Type="http://schemas.openxmlformats.org/officeDocument/2006/relationships/slide" Target="slides/slide877.xml"/><Relationship Id="rId434" Type="http://schemas.openxmlformats.org/officeDocument/2006/relationships/slide" Target="slides/slide432.xml"/><Relationship Id="rId641" Type="http://schemas.openxmlformats.org/officeDocument/2006/relationships/slide" Target="slides/slide639.xml"/><Relationship Id="rId739" Type="http://schemas.openxmlformats.org/officeDocument/2006/relationships/slide" Target="slides/slide737.xml"/><Relationship Id="rId1064" Type="http://schemas.openxmlformats.org/officeDocument/2006/relationships/slide" Target="slides/slide1062.xml"/><Relationship Id="rId1271" Type="http://schemas.openxmlformats.org/officeDocument/2006/relationships/slide" Target="slides/slide1269.xml"/><Relationship Id="rId280" Type="http://schemas.openxmlformats.org/officeDocument/2006/relationships/slide" Target="slides/slide278.xml"/><Relationship Id="rId501" Type="http://schemas.openxmlformats.org/officeDocument/2006/relationships/slide" Target="slides/slide499.xml"/><Relationship Id="rId946" Type="http://schemas.openxmlformats.org/officeDocument/2006/relationships/slide" Target="slides/slide944.xml"/><Relationship Id="rId1131" Type="http://schemas.openxmlformats.org/officeDocument/2006/relationships/slide" Target="slides/slide1129.xml"/><Relationship Id="rId1229" Type="http://schemas.openxmlformats.org/officeDocument/2006/relationships/slide" Target="slides/slide1227.xml"/><Relationship Id="rId75" Type="http://schemas.openxmlformats.org/officeDocument/2006/relationships/slide" Target="slides/slide73.xml"/><Relationship Id="rId140" Type="http://schemas.openxmlformats.org/officeDocument/2006/relationships/slide" Target="slides/slide138.xml"/><Relationship Id="rId378" Type="http://schemas.openxmlformats.org/officeDocument/2006/relationships/slide" Target="slides/slide376.xml"/><Relationship Id="rId585" Type="http://schemas.openxmlformats.org/officeDocument/2006/relationships/slide" Target="slides/slide583.xml"/><Relationship Id="rId792" Type="http://schemas.openxmlformats.org/officeDocument/2006/relationships/slide" Target="slides/slide790.xml"/><Relationship Id="rId806" Type="http://schemas.openxmlformats.org/officeDocument/2006/relationships/slide" Target="slides/slide804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445" Type="http://schemas.openxmlformats.org/officeDocument/2006/relationships/slide" Target="slides/slide443.xml"/><Relationship Id="rId652" Type="http://schemas.openxmlformats.org/officeDocument/2006/relationships/slide" Target="slides/slide650.xml"/><Relationship Id="rId1075" Type="http://schemas.openxmlformats.org/officeDocument/2006/relationships/slide" Target="slides/slide1073.xml"/><Relationship Id="rId1282" Type="http://schemas.openxmlformats.org/officeDocument/2006/relationships/viewProps" Target="viewProps.xml"/><Relationship Id="rId291" Type="http://schemas.openxmlformats.org/officeDocument/2006/relationships/slide" Target="slides/slide289.xml"/><Relationship Id="rId305" Type="http://schemas.openxmlformats.org/officeDocument/2006/relationships/slide" Target="slides/slide303.xml"/><Relationship Id="rId512" Type="http://schemas.openxmlformats.org/officeDocument/2006/relationships/slide" Target="slides/slide510.xml"/><Relationship Id="rId957" Type="http://schemas.openxmlformats.org/officeDocument/2006/relationships/slide" Target="slides/slide955.xml"/><Relationship Id="rId1142" Type="http://schemas.openxmlformats.org/officeDocument/2006/relationships/slide" Target="slides/slide1140.xml"/><Relationship Id="rId86" Type="http://schemas.openxmlformats.org/officeDocument/2006/relationships/slide" Target="slides/slide84.xml"/><Relationship Id="rId151" Type="http://schemas.openxmlformats.org/officeDocument/2006/relationships/slide" Target="slides/slide149.xml"/><Relationship Id="rId389" Type="http://schemas.openxmlformats.org/officeDocument/2006/relationships/slide" Target="slides/slide387.xml"/><Relationship Id="rId596" Type="http://schemas.openxmlformats.org/officeDocument/2006/relationships/slide" Target="slides/slide594.xml"/><Relationship Id="rId817" Type="http://schemas.openxmlformats.org/officeDocument/2006/relationships/slide" Target="slides/slide815.xml"/><Relationship Id="rId1002" Type="http://schemas.openxmlformats.org/officeDocument/2006/relationships/slide" Target="slides/slide1000.xml"/><Relationship Id="rId249" Type="http://schemas.openxmlformats.org/officeDocument/2006/relationships/slide" Target="slides/slide247.xml"/><Relationship Id="rId456" Type="http://schemas.openxmlformats.org/officeDocument/2006/relationships/slide" Target="slides/slide454.xml"/><Relationship Id="rId663" Type="http://schemas.openxmlformats.org/officeDocument/2006/relationships/slide" Target="slides/slide661.xml"/><Relationship Id="rId870" Type="http://schemas.openxmlformats.org/officeDocument/2006/relationships/slide" Target="slides/slide868.xml"/><Relationship Id="rId1086" Type="http://schemas.openxmlformats.org/officeDocument/2006/relationships/slide" Target="slides/slide1084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16" Type="http://schemas.openxmlformats.org/officeDocument/2006/relationships/slide" Target="slides/slide314.xml"/><Relationship Id="rId523" Type="http://schemas.openxmlformats.org/officeDocument/2006/relationships/slide" Target="slides/slide521.xml"/><Relationship Id="rId968" Type="http://schemas.openxmlformats.org/officeDocument/2006/relationships/slide" Target="slides/slide966.xml"/><Relationship Id="rId1153" Type="http://schemas.openxmlformats.org/officeDocument/2006/relationships/slide" Target="slides/slide1151.xml"/><Relationship Id="rId97" Type="http://schemas.openxmlformats.org/officeDocument/2006/relationships/slide" Target="slides/slide95.xml"/><Relationship Id="rId730" Type="http://schemas.openxmlformats.org/officeDocument/2006/relationships/slide" Target="slides/slide728.xml"/><Relationship Id="rId828" Type="http://schemas.openxmlformats.org/officeDocument/2006/relationships/slide" Target="slides/slide826.xml"/><Relationship Id="rId1013" Type="http://schemas.openxmlformats.org/officeDocument/2006/relationships/slide" Target="slides/slide1011.xml"/><Relationship Id="rId162" Type="http://schemas.openxmlformats.org/officeDocument/2006/relationships/slide" Target="slides/slide160.xml"/><Relationship Id="rId467" Type="http://schemas.openxmlformats.org/officeDocument/2006/relationships/slide" Target="slides/slide465.xml"/><Relationship Id="rId1097" Type="http://schemas.openxmlformats.org/officeDocument/2006/relationships/slide" Target="slides/slide1095.xml"/><Relationship Id="rId1220" Type="http://schemas.openxmlformats.org/officeDocument/2006/relationships/slide" Target="slides/slide1218.xml"/><Relationship Id="rId674" Type="http://schemas.openxmlformats.org/officeDocument/2006/relationships/slide" Target="slides/slide672.xml"/><Relationship Id="rId881" Type="http://schemas.openxmlformats.org/officeDocument/2006/relationships/slide" Target="slides/slide879.xml"/><Relationship Id="rId979" Type="http://schemas.openxmlformats.org/officeDocument/2006/relationships/slide" Target="slides/slide977.xml"/><Relationship Id="rId24" Type="http://schemas.openxmlformats.org/officeDocument/2006/relationships/slide" Target="slides/slide22.xml"/><Relationship Id="rId327" Type="http://schemas.openxmlformats.org/officeDocument/2006/relationships/slide" Target="slides/slide325.xml"/><Relationship Id="rId534" Type="http://schemas.openxmlformats.org/officeDocument/2006/relationships/slide" Target="slides/slide532.xml"/><Relationship Id="rId741" Type="http://schemas.openxmlformats.org/officeDocument/2006/relationships/slide" Target="slides/slide739.xml"/><Relationship Id="rId839" Type="http://schemas.openxmlformats.org/officeDocument/2006/relationships/slide" Target="slides/slide837.xml"/><Relationship Id="rId1164" Type="http://schemas.openxmlformats.org/officeDocument/2006/relationships/slide" Target="slides/slide1162.xml"/><Relationship Id="rId173" Type="http://schemas.openxmlformats.org/officeDocument/2006/relationships/slide" Target="slides/slide171.xml"/><Relationship Id="rId380" Type="http://schemas.openxmlformats.org/officeDocument/2006/relationships/slide" Target="slides/slide378.xml"/><Relationship Id="rId601" Type="http://schemas.openxmlformats.org/officeDocument/2006/relationships/slide" Target="slides/slide599.xml"/><Relationship Id="rId1024" Type="http://schemas.openxmlformats.org/officeDocument/2006/relationships/slide" Target="slides/slide1022.xml"/><Relationship Id="rId1231" Type="http://schemas.openxmlformats.org/officeDocument/2006/relationships/slide" Target="slides/slide1229.xml"/><Relationship Id="rId240" Type="http://schemas.openxmlformats.org/officeDocument/2006/relationships/slide" Target="slides/slide238.xml"/><Relationship Id="rId478" Type="http://schemas.openxmlformats.org/officeDocument/2006/relationships/slide" Target="slides/slide476.xml"/><Relationship Id="rId685" Type="http://schemas.openxmlformats.org/officeDocument/2006/relationships/slide" Target="slides/slide683.xml"/><Relationship Id="rId850" Type="http://schemas.openxmlformats.org/officeDocument/2006/relationships/slide" Target="slides/slide848.xml"/><Relationship Id="rId892" Type="http://schemas.openxmlformats.org/officeDocument/2006/relationships/slide" Target="slides/slide890.xml"/><Relationship Id="rId906" Type="http://schemas.openxmlformats.org/officeDocument/2006/relationships/slide" Target="slides/slide904.xml"/><Relationship Id="rId948" Type="http://schemas.openxmlformats.org/officeDocument/2006/relationships/slide" Target="slides/slide946.xml"/><Relationship Id="rId1133" Type="http://schemas.openxmlformats.org/officeDocument/2006/relationships/slide" Target="slides/slide1131.xml"/><Relationship Id="rId35" Type="http://schemas.openxmlformats.org/officeDocument/2006/relationships/slide" Target="slides/slide33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282" Type="http://schemas.openxmlformats.org/officeDocument/2006/relationships/slide" Target="slides/slide280.xml"/><Relationship Id="rId338" Type="http://schemas.openxmlformats.org/officeDocument/2006/relationships/slide" Target="slides/slide336.xml"/><Relationship Id="rId503" Type="http://schemas.openxmlformats.org/officeDocument/2006/relationships/slide" Target="slides/slide501.xml"/><Relationship Id="rId545" Type="http://schemas.openxmlformats.org/officeDocument/2006/relationships/slide" Target="slides/slide543.xml"/><Relationship Id="rId587" Type="http://schemas.openxmlformats.org/officeDocument/2006/relationships/slide" Target="slides/slide585.xml"/><Relationship Id="rId710" Type="http://schemas.openxmlformats.org/officeDocument/2006/relationships/slide" Target="slides/slide708.xml"/><Relationship Id="rId752" Type="http://schemas.openxmlformats.org/officeDocument/2006/relationships/slide" Target="slides/slide750.xml"/><Relationship Id="rId808" Type="http://schemas.openxmlformats.org/officeDocument/2006/relationships/slide" Target="slides/slide806.xml"/><Relationship Id="rId1175" Type="http://schemas.openxmlformats.org/officeDocument/2006/relationships/slide" Target="slides/slide1173.xml"/><Relationship Id="rId8" Type="http://schemas.openxmlformats.org/officeDocument/2006/relationships/slide" Target="slides/slide6.xml"/><Relationship Id="rId142" Type="http://schemas.openxmlformats.org/officeDocument/2006/relationships/slide" Target="slides/slide140.xml"/><Relationship Id="rId184" Type="http://schemas.openxmlformats.org/officeDocument/2006/relationships/slide" Target="slides/slide182.xml"/><Relationship Id="rId391" Type="http://schemas.openxmlformats.org/officeDocument/2006/relationships/slide" Target="slides/slide389.xml"/><Relationship Id="rId405" Type="http://schemas.openxmlformats.org/officeDocument/2006/relationships/slide" Target="slides/slide403.xml"/><Relationship Id="rId447" Type="http://schemas.openxmlformats.org/officeDocument/2006/relationships/slide" Target="slides/slide445.xml"/><Relationship Id="rId612" Type="http://schemas.openxmlformats.org/officeDocument/2006/relationships/slide" Target="slides/slide610.xml"/><Relationship Id="rId794" Type="http://schemas.openxmlformats.org/officeDocument/2006/relationships/slide" Target="slides/slide792.xml"/><Relationship Id="rId1035" Type="http://schemas.openxmlformats.org/officeDocument/2006/relationships/slide" Target="slides/slide1033.xml"/><Relationship Id="rId1077" Type="http://schemas.openxmlformats.org/officeDocument/2006/relationships/slide" Target="slides/slide1075.xml"/><Relationship Id="rId1200" Type="http://schemas.openxmlformats.org/officeDocument/2006/relationships/slide" Target="slides/slide1198.xml"/><Relationship Id="rId1242" Type="http://schemas.openxmlformats.org/officeDocument/2006/relationships/slide" Target="slides/slide1240.xml"/><Relationship Id="rId251" Type="http://schemas.openxmlformats.org/officeDocument/2006/relationships/slide" Target="slides/slide249.xml"/><Relationship Id="rId489" Type="http://schemas.openxmlformats.org/officeDocument/2006/relationships/slide" Target="slides/slide487.xml"/><Relationship Id="rId654" Type="http://schemas.openxmlformats.org/officeDocument/2006/relationships/slide" Target="slides/slide652.xml"/><Relationship Id="rId696" Type="http://schemas.openxmlformats.org/officeDocument/2006/relationships/slide" Target="slides/slide694.xml"/><Relationship Id="rId861" Type="http://schemas.openxmlformats.org/officeDocument/2006/relationships/slide" Target="slides/slide859.xml"/><Relationship Id="rId917" Type="http://schemas.openxmlformats.org/officeDocument/2006/relationships/slide" Target="slides/slide915.xml"/><Relationship Id="rId959" Type="http://schemas.openxmlformats.org/officeDocument/2006/relationships/slide" Target="slides/slide957.xml"/><Relationship Id="rId1102" Type="http://schemas.openxmlformats.org/officeDocument/2006/relationships/slide" Target="slides/slide1100.xml"/><Relationship Id="rId1284" Type="http://schemas.openxmlformats.org/officeDocument/2006/relationships/tableStyles" Target="tableStyles.xml"/><Relationship Id="rId46" Type="http://schemas.openxmlformats.org/officeDocument/2006/relationships/slide" Target="slides/slide44.xml"/><Relationship Id="rId293" Type="http://schemas.openxmlformats.org/officeDocument/2006/relationships/slide" Target="slides/slide291.xml"/><Relationship Id="rId307" Type="http://schemas.openxmlformats.org/officeDocument/2006/relationships/slide" Target="slides/slide305.xml"/><Relationship Id="rId349" Type="http://schemas.openxmlformats.org/officeDocument/2006/relationships/slide" Target="slides/slide347.xml"/><Relationship Id="rId514" Type="http://schemas.openxmlformats.org/officeDocument/2006/relationships/slide" Target="slides/slide512.xml"/><Relationship Id="rId556" Type="http://schemas.openxmlformats.org/officeDocument/2006/relationships/slide" Target="slides/slide554.xml"/><Relationship Id="rId721" Type="http://schemas.openxmlformats.org/officeDocument/2006/relationships/slide" Target="slides/slide719.xml"/><Relationship Id="rId763" Type="http://schemas.openxmlformats.org/officeDocument/2006/relationships/slide" Target="slides/slide761.xml"/><Relationship Id="rId1144" Type="http://schemas.openxmlformats.org/officeDocument/2006/relationships/slide" Target="slides/slide1142.xml"/><Relationship Id="rId1186" Type="http://schemas.openxmlformats.org/officeDocument/2006/relationships/slide" Target="slides/slide1184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3" Type="http://schemas.openxmlformats.org/officeDocument/2006/relationships/slide" Target="slides/slide151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360" Type="http://schemas.openxmlformats.org/officeDocument/2006/relationships/slide" Target="slides/slide358.xml"/><Relationship Id="rId416" Type="http://schemas.openxmlformats.org/officeDocument/2006/relationships/slide" Target="slides/slide414.xml"/><Relationship Id="rId598" Type="http://schemas.openxmlformats.org/officeDocument/2006/relationships/slide" Target="slides/slide596.xml"/><Relationship Id="rId819" Type="http://schemas.openxmlformats.org/officeDocument/2006/relationships/slide" Target="slides/slide817.xml"/><Relationship Id="rId970" Type="http://schemas.openxmlformats.org/officeDocument/2006/relationships/slide" Target="slides/slide968.xml"/><Relationship Id="rId1004" Type="http://schemas.openxmlformats.org/officeDocument/2006/relationships/slide" Target="slides/slide1002.xml"/><Relationship Id="rId1046" Type="http://schemas.openxmlformats.org/officeDocument/2006/relationships/slide" Target="slides/slide1044.xml"/><Relationship Id="rId1211" Type="http://schemas.openxmlformats.org/officeDocument/2006/relationships/slide" Target="slides/slide1209.xml"/><Relationship Id="rId1253" Type="http://schemas.openxmlformats.org/officeDocument/2006/relationships/slide" Target="slides/slide1251.xml"/><Relationship Id="rId220" Type="http://schemas.openxmlformats.org/officeDocument/2006/relationships/slide" Target="slides/slide218.xml"/><Relationship Id="rId458" Type="http://schemas.openxmlformats.org/officeDocument/2006/relationships/slide" Target="slides/slide456.xml"/><Relationship Id="rId623" Type="http://schemas.openxmlformats.org/officeDocument/2006/relationships/slide" Target="slides/slide621.xml"/><Relationship Id="rId665" Type="http://schemas.openxmlformats.org/officeDocument/2006/relationships/slide" Target="slides/slide663.xml"/><Relationship Id="rId830" Type="http://schemas.openxmlformats.org/officeDocument/2006/relationships/slide" Target="slides/slide828.xml"/><Relationship Id="rId872" Type="http://schemas.openxmlformats.org/officeDocument/2006/relationships/slide" Target="slides/slide870.xml"/><Relationship Id="rId928" Type="http://schemas.openxmlformats.org/officeDocument/2006/relationships/slide" Target="slides/slide926.xml"/><Relationship Id="rId1088" Type="http://schemas.openxmlformats.org/officeDocument/2006/relationships/slide" Target="slides/slide1086.xml"/><Relationship Id="rId15" Type="http://schemas.openxmlformats.org/officeDocument/2006/relationships/slide" Target="slides/slide13.xml"/><Relationship Id="rId57" Type="http://schemas.openxmlformats.org/officeDocument/2006/relationships/slide" Target="slides/slide55.xml"/><Relationship Id="rId262" Type="http://schemas.openxmlformats.org/officeDocument/2006/relationships/slide" Target="slides/slide260.xml"/><Relationship Id="rId318" Type="http://schemas.openxmlformats.org/officeDocument/2006/relationships/slide" Target="slides/slide316.xml"/><Relationship Id="rId525" Type="http://schemas.openxmlformats.org/officeDocument/2006/relationships/slide" Target="slides/slide523.xml"/><Relationship Id="rId567" Type="http://schemas.openxmlformats.org/officeDocument/2006/relationships/slide" Target="slides/slide565.xml"/><Relationship Id="rId732" Type="http://schemas.openxmlformats.org/officeDocument/2006/relationships/slide" Target="slides/slide730.xml"/><Relationship Id="rId1113" Type="http://schemas.openxmlformats.org/officeDocument/2006/relationships/slide" Target="slides/slide1111.xml"/><Relationship Id="rId1155" Type="http://schemas.openxmlformats.org/officeDocument/2006/relationships/slide" Target="slides/slide1153.xml"/><Relationship Id="rId1197" Type="http://schemas.openxmlformats.org/officeDocument/2006/relationships/slide" Target="slides/slide1195.xml"/><Relationship Id="rId99" Type="http://schemas.openxmlformats.org/officeDocument/2006/relationships/slide" Target="slides/slide97.xml"/><Relationship Id="rId122" Type="http://schemas.openxmlformats.org/officeDocument/2006/relationships/slide" Target="slides/slide120.xml"/><Relationship Id="rId164" Type="http://schemas.openxmlformats.org/officeDocument/2006/relationships/slide" Target="slides/slide162.xml"/><Relationship Id="rId371" Type="http://schemas.openxmlformats.org/officeDocument/2006/relationships/slide" Target="slides/slide369.xml"/><Relationship Id="rId774" Type="http://schemas.openxmlformats.org/officeDocument/2006/relationships/slide" Target="slides/slide772.xml"/><Relationship Id="rId981" Type="http://schemas.openxmlformats.org/officeDocument/2006/relationships/slide" Target="slides/slide979.xml"/><Relationship Id="rId1015" Type="http://schemas.openxmlformats.org/officeDocument/2006/relationships/slide" Target="slides/slide1013.xml"/><Relationship Id="rId1057" Type="http://schemas.openxmlformats.org/officeDocument/2006/relationships/slide" Target="slides/slide1055.xml"/><Relationship Id="rId1222" Type="http://schemas.openxmlformats.org/officeDocument/2006/relationships/slide" Target="slides/slide1220.xml"/><Relationship Id="rId427" Type="http://schemas.openxmlformats.org/officeDocument/2006/relationships/slide" Target="slides/slide425.xml"/><Relationship Id="rId469" Type="http://schemas.openxmlformats.org/officeDocument/2006/relationships/slide" Target="slides/slide467.xml"/><Relationship Id="rId634" Type="http://schemas.openxmlformats.org/officeDocument/2006/relationships/slide" Target="slides/slide632.xml"/><Relationship Id="rId676" Type="http://schemas.openxmlformats.org/officeDocument/2006/relationships/slide" Target="slides/slide674.xml"/><Relationship Id="rId841" Type="http://schemas.openxmlformats.org/officeDocument/2006/relationships/slide" Target="slides/slide839.xml"/><Relationship Id="rId883" Type="http://schemas.openxmlformats.org/officeDocument/2006/relationships/slide" Target="slides/slide881.xml"/><Relationship Id="rId1099" Type="http://schemas.openxmlformats.org/officeDocument/2006/relationships/slide" Target="slides/slide1097.xml"/><Relationship Id="rId1264" Type="http://schemas.openxmlformats.org/officeDocument/2006/relationships/slide" Target="slides/slide1262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73" Type="http://schemas.openxmlformats.org/officeDocument/2006/relationships/slide" Target="slides/slide271.xml"/><Relationship Id="rId329" Type="http://schemas.openxmlformats.org/officeDocument/2006/relationships/slide" Target="slides/slide327.xml"/><Relationship Id="rId480" Type="http://schemas.openxmlformats.org/officeDocument/2006/relationships/slide" Target="slides/slide478.xml"/><Relationship Id="rId536" Type="http://schemas.openxmlformats.org/officeDocument/2006/relationships/slide" Target="slides/slide534.xml"/><Relationship Id="rId701" Type="http://schemas.openxmlformats.org/officeDocument/2006/relationships/slide" Target="slides/slide699.xml"/><Relationship Id="rId939" Type="http://schemas.openxmlformats.org/officeDocument/2006/relationships/slide" Target="slides/slide937.xml"/><Relationship Id="rId1124" Type="http://schemas.openxmlformats.org/officeDocument/2006/relationships/slide" Target="slides/slide1122.xml"/><Relationship Id="rId1166" Type="http://schemas.openxmlformats.org/officeDocument/2006/relationships/slide" Target="slides/slide1164.xml"/><Relationship Id="rId68" Type="http://schemas.openxmlformats.org/officeDocument/2006/relationships/slide" Target="slides/slide66.xml"/><Relationship Id="rId133" Type="http://schemas.openxmlformats.org/officeDocument/2006/relationships/slide" Target="slides/slide131.xml"/><Relationship Id="rId175" Type="http://schemas.openxmlformats.org/officeDocument/2006/relationships/slide" Target="slides/slide173.xml"/><Relationship Id="rId340" Type="http://schemas.openxmlformats.org/officeDocument/2006/relationships/slide" Target="slides/slide338.xml"/><Relationship Id="rId578" Type="http://schemas.openxmlformats.org/officeDocument/2006/relationships/slide" Target="slides/slide576.xml"/><Relationship Id="rId743" Type="http://schemas.openxmlformats.org/officeDocument/2006/relationships/slide" Target="slides/slide741.xml"/><Relationship Id="rId785" Type="http://schemas.openxmlformats.org/officeDocument/2006/relationships/slide" Target="slides/slide783.xml"/><Relationship Id="rId950" Type="http://schemas.openxmlformats.org/officeDocument/2006/relationships/slide" Target="slides/slide948.xml"/><Relationship Id="rId992" Type="http://schemas.openxmlformats.org/officeDocument/2006/relationships/slide" Target="slides/slide990.xml"/><Relationship Id="rId1026" Type="http://schemas.openxmlformats.org/officeDocument/2006/relationships/slide" Target="slides/slide1024.xml"/><Relationship Id="rId200" Type="http://schemas.openxmlformats.org/officeDocument/2006/relationships/slide" Target="slides/slide198.xml"/><Relationship Id="rId382" Type="http://schemas.openxmlformats.org/officeDocument/2006/relationships/slide" Target="slides/slide380.xml"/><Relationship Id="rId438" Type="http://schemas.openxmlformats.org/officeDocument/2006/relationships/slide" Target="slides/slide436.xml"/><Relationship Id="rId603" Type="http://schemas.openxmlformats.org/officeDocument/2006/relationships/slide" Target="slides/slide601.xml"/><Relationship Id="rId645" Type="http://schemas.openxmlformats.org/officeDocument/2006/relationships/slide" Target="slides/slide643.xml"/><Relationship Id="rId687" Type="http://schemas.openxmlformats.org/officeDocument/2006/relationships/slide" Target="slides/slide685.xml"/><Relationship Id="rId810" Type="http://schemas.openxmlformats.org/officeDocument/2006/relationships/slide" Target="slides/slide808.xml"/><Relationship Id="rId852" Type="http://schemas.openxmlformats.org/officeDocument/2006/relationships/slide" Target="slides/slide850.xml"/><Relationship Id="rId908" Type="http://schemas.openxmlformats.org/officeDocument/2006/relationships/slide" Target="slides/slide906.xml"/><Relationship Id="rId1068" Type="http://schemas.openxmlformats.org/officeDocument/2006/relationships/slide" Target="slides/slide1066.xml"/><Relationship Id="rId1233" Type="http://schemas.openxmlformats.org/officeDocument/2006/relationships/slide" Target="slides/slide1231.xml"/><Relationship Id="rId1275" Type="http://schemas.openxmlformats.org/officeDocument/2006/relationships/slide" Target="slides/slide1273.xml"/><Relationship Id="rId242" Type="http://schemas.openxmlformats.org/officeDocument/2006/relationships/slide" Target="slides/slide240.xml"/><Relationship Id="rId284" Type="http://schemas.openxmlformats.org/officeDocument/2006/relationships/slide" Target="slides/slide282.xml"/><Relationship Id="rId491" Type="http://schemas.openxmlformats.org/officeDocument/2006/relationships/slide" Target="slides/slide489.xml"/><Relationship Id="rId505" Type="http://schemas.openxmlformats.org/officeDocument/2006/relationships/slide" Target="slides/slide503.xml"/><Relationship Id="rId712" Type="http://schemas.openxmlformats.org/officeDocument/2006/relationships/slide" Target="slides/slide710.xml"/><Relationship Id="rId894" Type="http://schemas.openxmlformats.org/officeDocument/2006/relationships/slide" Target="slides/slide892.xml"/><Relationship Id="rId1135" Type="http://schemas.openxmlformats.org/officeDocument/2006/relationships/slide" Target="slides/slide1133.xml"/><Relationship Id="rId1177" Type="http://schemas.openxmlformats.org/officeDocument/2006/relationships/slide" Target="slides/slide1175.xml"/><Relationship Id="rId37" Type="http://schemas.openxmlformats.org/officeDocument/2006/relationships/slide" Target="slides/slide35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44" Type="http://schemas.openxmlformats.org/officeDocument/2006/relationships/slide" Target="slides/slide142.xml"/><Relationship Id="rId547" Type="http://schemas.openxmlformats.org/officeDocument/2006/relationships/slide" Target="slides/slide545.xml"/><Relationship Id="rId589" Type="http://schemas.openxmlformats.org/officeDocument/2006/relationships/slide" Target="slides/slide587.xml"/><Relationship Id="rId754" Type="http://schemas.openxmlformats.org/officeDocument/2006/relationships/slide" Target="slides/slide752.xml"/><Relationship Id="rId796" Type="http://schemas.openxmlformats.org/officeDocument/2006/relationships/slide" Target="slides/slide794.xml"/><Relationship Id="rId961" Type="http://schemas.openxmlformats.org/officeDocument/2006/relationships/slide" Target="slides/slide959.xml"/><Relationship Id="rId1202" Type="http://schemas.openxmlformats.org/officeDocument/2006/relationships/slide" Target="slides/slide1200.xml"/><Relationship Id="rId90" Type="http://schemas.openxmlformats.org/officeDocument/2006/relationships/slide" Target="slides/slide88.xml"/><Relationship Id="rId186" Type="http://schemas.openxmlformats.org/officeDocument/2006/relationships/slide" Target="slides/slide184.xml"/><Relationship Id="rId351" Type="http://schemas.openxmlformats.org/officeDocument/2006/relationships/slide" Target="slides/slide349.xml"/><Relationship Id="rId393" Type="http://schemas.openxmlformats.org/officeDocument/2006/relationships/slide" Target="slides/slide391.xml"/><Relationship Id="rId407" Type="http://schemas.openxmlformats.org/officeDocument/2006/relationships/slide" Target="slides/slide405.xml"/><Relationship Id="rId449" Type="http://schemas.openxmlformats.org/officeDocument/2006/relationships/slide" Target="slides/slide447.xml"/><Relationship Id="rId614" Type="http://schemas.openxmlformats.org/officeDocument/2006/relationships/slide" Target="slides/slide612.xml"/><Relationship Id="rId656" Type="http://schemas.openxmlformats.org/officeDocument/2006/relationships/slide" Target="slides/slide654.xml"/><Relationship Id="rId821" Type="http://schemas.openxmlformats.org/officeDocument/2006/relationships/slide" Target="slides/slide819.xml"/><Relationship Id="rId863" Type="http://schemas.openxmlformats.org/officeDocument/2006/relationships/slide" Target="slides/slide861.xml"/><Relationship Id="rId1037" Type="http://schemas.openxmlformats.org/officeDocument/2006/relationships/slide" Target="slides/slide1035.xml"/><Relationship Id="rId1079" Type="http://schemas.openxmlformats.org/officeDocument/2006/relationships/slide" Target="slides/slide1077.xml"/><Relationship Id="rId1244" Type="http://schemas.openxmlformats.org/officeDocument/2006/relationships/slide" Target="slides/slide1242.xml"/><Relationship Id="rId211" Type="http://schemas.openxmlformats.org/officeDocument/2006/relationships/slide" Target="slides/slide209.xml"/><Relationship Id="rId253" Type="http://schemas.openxmlformats.org/officeDocument/2006/relationships/slide" Target="slides/slide251.xml"/><Relationship Id="rId295" Type="http://schemas.openxmlformats.org/officeDocument/2006/relationships/slide" Target="slides/slide293.xml"/><Relationship Id="rId309" Type="http://schemas.openxmlformats.org/officeDocument/2006/relationships/slide" Target="slides/slide307.xml"/><Relationship Id="rId460" Type="http://schemas.openxmlformats.org/officeDocument/2006/relationships/slide" Target="slides/slide458.xml"/><Relationship Id="rId516" Type="http://schemas.openxmlformats.org/officeDocument/2006/relationships/slide" Target="slides/slide514.xml"/><Relationship Id="rId698" Type="http://schemas.openxmlformats.org/officeDocument/2006/relationships/slide" Target="slides/slide696.xml"/><Relationship Id="rId919" Type="http://schemas.openxmlformats.org/officeDocument/2006/relationships/slide" Target="slides/slide917.xml"/><Relationship Id="rId1090" Type="http://schemas.openxmlformats.org/officeDocument/2006/relationships/slide" Target="slides/slide1088.xml"/><Relationship Id="rId1104" Type="http://schemas.openxmlformats.org/officeDocument/2006/relationships/slide" Target="slides/slide1102.xml"/><Relationship Id="rId1146" Type="http://schemas.openxmlformats.org/officeDocument/2006/relationships/slide" Target="slides/slide1144.xml"/><Relationship Id="rId48" Type="http://schemas.openxmlformats.org/officeDocument/2006/relationships/slide" Target="slides/slide46.xml"/><Relationship Id="rId113" Type="http://schemas.openxmlformats.org/officeDocument/2006/relationships/slide" Target="slides/slide111.xml"/><Relationship Id="rId320" Type="http://schemas.openxmlformats.org/officeDocument/2006/relationships/slide" Target="slides/slide318.xml"/><Relationship Id="rId558" Type="http://schemas.openxmlformats.org/officeDocument/2006/relationships/slide" Target="slides/slide556.xml"/><Relationship Id="rId723" Type="http://schemas.openxmlformats.org/officeDocument/2006/relationships/slide" Target="slides/slide721.xml"/><Relationship Id="rId765" Type="http://schemas.openxmlformats.org/officeDocument/2006/relationships/slide" Target="slides/slide763.xml"/><Relationship Id="rId930" Type="http://schemas.openxmlformats.org/officeDocument/2006/relationships/slide" Target="slides/slide928.xml"/><Relationship Id="rId972" Type="http://schemas.openxmlformats.org/officeDocument/2006/relationships/slide" Target="slides/slide970.xml"/><Relationship Id="rId1006" Type="http://schemas.openxmlformats.org/officeDocument/2006/relationships/slide" Target="slides/slide1004.xml"/><Relationship Id="rId1188" Type="http://schemas.openxmlformats.org/officeDocument/2006/relationships/slide" Target="slides/slide1186.xml"/><Relationship Id="rId155" Type="http://schemas.openxmlformats.org/officeDocument/2006/relationships/slide" Target="slides/slide153.xml"/><Relationship Id="rId197" Type="http://schemas.openxmlformats.org/officeDocument/2006/relationships/slide" Target="slides/slide195.xml"/><Relationship Id="rId362" Type="http://schemas.openxmlformats.org/officeDocument/2006/relationships/slide" Target="slides/slide360.xml"/><Relationship Id="rId418" Type="http://schemas.openxmlformats.org/officeDocument/2006/relationships/slide" Target="slides/slide416.xml"/><Relationship Id="rId625" Type="http://schemas.openxmlformats.org/officeDocument/2006/relationships/slide" Target="slides/slide623.xml"/><Relationship Id="rId832" Type="http://schemas.openxmlformats.org/officeDocument/2006/relationships/slide" Target="slides/slide830.xml"/><Relationship Id="rId1048" Type="http://schemas.openxmlformats.org/officeDocument/2006/relationships/slide" Target="slides/slide1046.xml"/><Relationship Id="rId1213" Type="http://schemas.openxmlformats.org/officeDocument/2006/relationships/slide" Target="slides/slide1211.xml"/><Relationship Id="rId1255" Type="http://schemas.openxmlformats.org/officeDocument/2006/relationships/slide" Target="slides/slide1253.xml"/><Relationship Id="rId222" Type="http://schemas.openxmlformats.org/officeDocument/2006/relationships/slide" Target="slides/slide220.xml"/><Relationship Id="rId264" Type="http://schemas.openxmlformats.org/officeDocument/2006/relationships/slide" Target="slides/slide262.xml"/><Relationship Id="rId471" Type="http://schemas.openxmlformats.org/officeDocument/2006/relationships/slide" Target="slides/slide469.xml"/><Relationship Id="rId667" Type="http://schemas.openxmlformats.org/officeDocument/2006/relationships/slide" Target="slides/slide665.xml"/><Relationship Id="rId874" Type="http://schemas.openxmlformats.org/officeDocument/2006/relationships/slide" Target="slides/slide872.xml"/><Relationship Id="rId1115" Type="http://schemas.openxmlformats.org/officeDocument/2006/relationships/slide" Target="slides/slide1113.xml"/><Relationship Id="rId17" Type="http://schemas.openxmlformats.org/officeDocument/2006/relationships/slide" Target="slides/slide15.xml"/><Relationship Id="rId59" Type="http://schemas.openxmlformats.org/officeDocument/2006/relationships/slide" Target="slides/slide57.xml"/><Relationship Id="rId124" Type="http://schemas.openxmlformats.org/officeDocument/2006/relationships/slide" Target="slides/slide122.xml"/><Relationship Id="rId527" Type="http://schemas.openxmlformats.org/officeDocument/2006/relationships/slide" Target="slides/slide525.xml"/><Relationship Id="rId569" Type="http://schemas.openxmlformats.org/officeDocument/2006/relationships/slide" Target="slides/slide567.xml"/><Relationship Id="rId734" Type="http://schemas.openxmlformats.org/officeDocument/2006/relationships/slide" Target="slides/slide732.xml"/><Relationship Id="rId776" Type="http://schemas.openxmlformats.org/officeDocument/2006/relationships/slide" Target="slides/slide774.xml"/><Relationship Id="rId941" Type="http://schemas.openxmlformats.org/officeDocument/2006/relationships/slide" Target="slides/slide939.xml"/><Relationship Id="rId983" Type="http://schemas.openxmlformats.org/officeDocument/2006/relationships/slide" Target="slides/slide981.xml"/><Relationship Id="rId1157" Type="http://schemas.openxmlformats.org/officeDocument/2006/relationships/slide" Target="slides/slide1155.xml"/><Relationship Id="rId1199" Type="http://schemas.openxmlformats.org/officeDocument/2006/relationships/slide" Target="slides/slide1197.xml"/><Relationship Id="rId70" Type="http://schemas.openxmlformats.org/officeDocument/2006/relationships/slide" Target="slides/slide68.xml"/><Relationship Id="rId166" Type="http://schemas.openxmlformats.org/officeDocument/2006/relationships/slide" Target="slides/slide164.xml"/><Relationship Id="rId331" Type="http://schemas.openxmlformats.org/officeDocument/2006/relationships/slide" Target="slides/slide329.xml"/><Relationship Id="rId373" Type="http://schemas.openxmlformats.org/officeDocument/2006/relationships/slide" Target="slides/slide371.xml"/><Relationship Id="rId429" Type="http://schemas.openxmlformats.org/officeDocument/2006/relationships/slide" Target="slides/slide427.xml"/><Relationship Id="rId580" Type="http://schemas.openxmlformats.org/officeDocument/2006/relationships/slide" Target="slides/slide578.xml"/><Relationship Id="rId636" Type="http://schemas.openxmlformats.org/officeDocument/2006/relationships/slide" Target="slides/slide634.xml"/><Relationship Id="rId801" Type="http://schemas.openxmlformats.org/officeDocument/2006/relationships/slide" Target="slides/slide799.xml"/><Relationship Id="rId1017" Type="http://schemas.openxmlformats.org/officeDocument/2006/relationships/slide" Target="slides/slide1015.xml"/><Relationship Id="rId1059" Type="http://schemas.openxmlformats.org/officeDocument/2006/relationships/slide" Target="slides/slide1057.xml"/><Relationship Id="rId1224" Type="http://schemas.openxmlformats.org/officeDocument/2006/relationships/slide" Target="slides/slide1222.xml"/><Relationship Id="rId1266" Type="http://schemas.openxmlformats.org/officeDocument/2006/relationships/slide" Target="slides/slide1264.xml"/><Relationship Id="rId1" Type="http://schemas.openxmlformats.org/officeDocument/2006/relationships/customXml" Target="../customXml/item1.xml"/><Relationship Id="rId233" Type="http://schemas.openxmlformats.org/officeDocument/2006/relationships/slide" Target="slides/slide231.xml"/><Relationship Id="rId440" Type="http://schemas.openxmlformats.org/officeDocument/2006/relationships/slide" Target="slides/slide438.xml"/><Relationship Id="rId678" Type="http://schemas.openxmlformats.org/officeDocument/2006/relationships/slide" Target="slides/slide676.xml"/><Relationship Id="rId843" Type="http://schemas.openxmlformats.org/officeDocument/2006/relationships/slide" Target="slides/slide841.xml"/><Relationship Id="rId885" Type="http://schemas.openxmlformats.org/officeDocument/2006/relationships/slide" Target="slides/slide883.xml"/><Relationship Id="rId1070" Type="http://schemas.openxmlformats.org/officeDocument/2006/relationships/slide" Target="slides/slide1068.xml"/><Relationship Id="rId1126" Type="http://schemas.openxmlformats.org/officeDocument/2006/relationships/slide" Target="slides/slide1124.xml"/><Relationship Id="rId28" Type="http://schemas.openxmlformats.org/officeDocument/2006/relationships/slide" Target="slides/slide26.xml"/><Relationship Id="rId275" Type="http://schemas.openxmlformats.org/officeDocument/2006/relationships/slide" Target="slides/slide273.xml"/><Relationship Id="rId300" Type="http://schemas.openxmlformats.org/officeDocument/2006/relationships/slide" Target="slides/slide298.xml"/><Relationship Id="rId482" Type="http://schemas.openxmlformats.org/officeDocument/2006/relationships/slide" Target="slides/slide480.xml"/><Relationship Id="rId538" Type="http://schemas.openxmlformats.org/officeDocument/2006/relationships/slide" Target="slides/slide536.xml"/><Relationship Id="rId703" Type="http://schemas.openxmlformats.org/officeDocument/2006/relationships/slide" Target="slides/slide701.xml"/><Relationship Id="rId745" Type="http://schemas.openxmlformats.org/officeDocument/2006/relationships/slide" Target="slides/slide743.xml"/><Relationship Id="rId910" Type="http://schemas.openxmlformats.org/officeDocument/2006/relationships/slide" Target="slides/slide908.xml"/><Relationship Id="rId952" Type="http://schemas.openxmlformats.org/officeDocument/2006/relationships/slide" Target="slides/slide950.xml"/><Relationship Id="rId1168" Type="http://schemas.openxmlformats.org/officeDocument/2006/relationships/slide" Target="slides/slide1166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77" Type="http://schemas.openxmlformats.org/officeDocument/2006/relationships/slide" Target="slides/slide175.xml"/><Relationship Id="rId342" Type="http://schemas.openxmlformats.org/officeDocument/2006/relationships/slide" Target="slides/slide340.xml"/><Relationship Id="rId384" Type="http://schemas.openxmlformats.org/officeDocument/2006/relationships/slide" Target="slides/slide382.xml"/><Relationship Id="rId591" Type="http://schemas.openxmlformats.org/officeDocument/2006/relationships/slide" Target="slides/slide589.xml"/><Relationship Id="rId605" Type="http://schemas.openxmlformats.org/officeDocument/2006/relationships/slide" Target="slides/slide603.xml"/><Relationship Id="rId787" Type="http://schemas.openxmlformats.org/officeDocument/2006/relationships/slide" Target="slides/slide785.xml"/><Relationship Id="rId812" Type="http://schemas.openxmlformats.org/officeDocument/2006/relationships/slide" Target="slides/slide810.xml"/><Relationship Id="rId994" Type="http://schemas.openxmlformats.org/officeDocument/2006/relationships/slide" Target="slides/slide992.xml"/><Relationship Id="rId1028" Type="http://schemas.openxmlformats.org/officeDocument/2006/relationships/slide" Target="slides/slide1026.xml"/><Relationship Id="rId1235" Type="http://schemas.openxmlformats.org/officeDocument/2006/relationships/slide" Target="slides/slide1233.xml"/><Relationship Id="rId202" Type="http://schemas.openxmlformats.org/officeDocument/2006/relationships/slide" Target="slides/slide200.xml"/><Relationship Id="rId244" Type="http://schemas.openxmlformats.org/officeDocument/2006/relationships/slide" Target="slides/slide242.xml"/><Relationship Id="rId647" Type="http://schemas.openxmlformats.org/officeDocument/2006/relationships/slide" Target="slides/slide645.xml"/><Relationship Id="rId689" Type="http://schemas.openxmlformats.org/officeDocument/2006/relationships/slide" Target="slides/slide687.xml"/><Relationship Id="rId854" Type="http://schemas.openxmlformats.org/officeDocument/2006/relationships/slide" Target="slides/slide852.xml"/><Relationship Id="rId896" Type="http://schemas.openxmlformats.org/officeDocument/2006/relationships/slide" Target="slides/slide894.xml"/><Relationship Id="rId1081" Type="http://schemas.openxmlformats.org/officeDocument/2006/relationships/slide" Target="slides/slide1079.xml"/><Relationship Id="rId1277" Type="http://schemas.openxmlformats.org/officeDocument/2006/relationships/slide" Target="slides/slide1275.xml"/><Relationship Id="rId39" Type="http://schemas.openxmlformats.org/officeDocument/2006/relationships/slide" Target="slides/slide37.xml"/><Relationship Id="rId286" Type="http://schemas.openxmlformats.org/officeDocument/2006/relationships/slide" Target="slides/slide284.xml"/><Relationship Id="rId451" Type="http://schemas.openxmlformats.org/officeDocument/2006/relationships/slide" Target="slides/slide449.xml"/><Relationship Id="rId493" Type="http://schemas.openxmlformats.org/officeDocument/2006/relationships/slide" Target="slides/slide491.xml"/><Relationship Id="rId507" Type="http://schemas.openxmlformats.org/officeDocument/2006/relationships/slide" Target="slides/slide505.xml"/><Relationship Id="rId549" Type="http://schemas.openxmlformats.org/officeDocument/2006/relationships/slide" Target="slides/slide547.xml"/><Relationship Id="rId714" Type="http://schemas.openxmlformats.org/officeDocument/2006/relationships/slide" Target="slides/slide712.xml"/><Relationship Id="rId756" Type="http://schemas.openxmlformats.org/officeDocument/2006/relationships/slide" Target="slides/slide754.xml"/><Relationship Id="rId921" Type="http://schemas.openxmlformats.org/officeDocument/2006/relationships/slide" Target="slides/slide919.xml"/><Relationship Id="rId1137" Type="http://schemas.openxmlformats.org/officeDocument/2006/relationships/slide" Target="slides/slide1135.xml"/><Relationship Id="rId1179" Type="http://schemas.openxmlformats.org/officeDocument/2006/relationships/slide" Target="slides/slide117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46" Type="http://schemas.openxmlformats.org/officeDocument/2006/relationships/slide" Target="slides/slide144.xml"/><Relationship Id="rId188" Type="http://schemas.openxmlformats.org/officeDocument/2006/relationships/slide" Target="slides/slide186.xml"/><Relationship Id="rId311" Type="http://schemas.openxmlformats.org/officeDocument/2006/relationships/slide" Target="slides/slide309.xml"/><Relationship Id="rId353" Type="http://schemas.openxmlformats.org/officeDocument/2006/relationships/slide" Target="slides/slide351.xml"/><Relationship Id="rId395" Type="http://schemas.openxmlformats.org/officeDocument/2006/relationships/slide" Target="slides/slide393.xml"/><Relationship Id="rId409" Type="http://schemas.openxmlformats.org/officeDocument/2006/relationships/slide" Target="slides/slide407.xml"/><Relationship Id="rId560" Type="http://schemas.openxmlformats.org/officeDocument/2006/relationships/slide" Target="slides/slide558.xml"/><Relationship Id="rId798" Type="http://schemas.openxmlformats.org/officeDocument/2006/relationships/slide" Target="slides/slide796.xml"/><Relationship Id="rId963" Type="http://schemas.openxmlformats.org/officeDocument/2006/relationships/slide" Target="slides/slide961.xml"/><Relationship Id="rId1039" Type="http://schemas.openxmlformats.org/officeDocument/2006/relationships/slide" Target="slides/slide1037.xml"/><Relationship Id="rId1190" Type="http://schemas.openxmlformats.org/officeDocument/2006/relationships/slide" Target="slides/slide1188.xml"/><Relationship Id="rId1204" Type="http://schemas.openxmlformats.org/officeDocument/2006/relationships/slide" Target="slides/slide1202.xml"/><Relationship Id="rId1246" Type="http://schemas.openxmlformats.org/officeDocument/2006/relationships/slide" Target="slides/slide1244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420" Type="http://schemas.openxmlformats.org/officeDocument/2006/relationships/slide" Target="slides/slide418.xml"/><Relationship Id="rId616" Type="http://schemas.openxmlformats.org/officeDocument/2006/relationships/slide" Target="slides/slide614.xml"/><Relationship Id="rId658" Type="http://schemas.openxmlformats.org/officeDocument/2006/relationships/slide" Target="slides/slide656.xml"/><Relationship Id="rId823" Type="http://schemas.openxmlformats.org/officeDocument/2006/relationships/slide" Target="slides/slide821.xml"/><Relationship Id="rId865" Type="http://schemas.openxmlformats.org/officeDocument/2006/relationships/slide" Target="slides/slide863.xml"/><Relationship Id="rId1050" Type="http://schemas.openxmlformats.org/officeDocument/2006/relationships/slide" Target="slides/slide1048.xml"/><Relationship Id="rId255" Type="http://schemas.openxmlformats.org/officeDocument/2006/relationships/slide" Target="slides/slide253.xml"/><Relationship Id="rId297" Type="http://schemas.openxmlformats.org/officeDocument/2006/relationships/slide" Target="slides/slide295.xml"/><Relationship Id="rId462" Type="http://schemas.openxmlformats.org/officeDocument/2006/relationships/slide" Target="slides/slide460.xml"/><Relationship Id="rId518" Type="http://schemas.openxmlformats.org/officeDocument/2006/relationships/slide" Target="slides/slide516.xml"/><Relationship Id="rId725" Type="http://schemas.openxmlformats.org/officeDocument/2006/relationships/slide" Target="slides/slide723.xml"/><Relationship Id="rId932" Type="http://schemas.openxmlformats.org/officeDocument/2006/relationships/slide" Target="slides/slide930.xml"/><Relationship Id="rId1092" Type="http://schemas.openxmlformats.org/officeDocument/2006/relationships/slide" Target="slides/slide1090.xml"/><Relationship Id="rId1106" Type="http://schemas.openxmlformats.org/officeDocument/2006/relationships/slide" Target="slides/slide1104.xml"/><Relationship Id="rId1148" Type="http://schemas.openxmlformats.org/officeDocument/2006/relationships/slide" Target="slides/slide1146.xml"/><Relationship Id="rId115" Type="http://schemas.openxmlformats.org/officeDocument/2006/relationships/slide" Target="slides/slide113.xml"/><Relationship Id="rId157" Type="http://schemas.openxmlformats.org/officeDocument/2006/relationships/slide" Target="slides/slide155.xml"/><Relationship Id="rId322" Type="http://schemas.openxmlformats.org/officeDocument/2006/relationships/slide" Target="slides/slide320.xml"/><Relationship Id="rId364" Type="http://schemas.openxmlformats.org/officeDocument/2006/relationships/slide" Target="slides/slide362.xml"/><Relationship Id="rId767" Type="http://schemas.openxmlformats.org/officeDocument/2006/relationships/slide" Target="slides/slide765.xml"/><Relationship Id="rId974" Type="http://schemas.openxmlformats.org/officeDocument/2006/relationships/slide" Target="slides/slide972.xml"/><Relationship Id="rId1008" Type="http://schemas.openxmlformats.org/officeDocument/2006/relationships/slide" Target="slides/slide1006.xml"/><Relationship Id="rId1215" Type="http://schemas.openxmlformats.org/officeDocument/2006/relationships/slide" Target="slides/slide1213.xml"/><Relationship Id="rId61" Type="http://schemas.openxmlformats.org/officeDocument/2006/relationships/slide" Target="slides/slide59.xml"/><Relationship Id="rId199" Type="http://schemas.openxmlformats.org/officeDocument/2006/relationships/slide" Target="slides/slide197.xml"/><Relationship Id="rId571" Type="http://schemas.openxmlformats.org/officeDocument/2006/relationships/slide" Target="slides/slide569.xml"/><Relationship Id="rId627" Type="http://schemas.openxmlformats.org/officeDocument/2006/relationships/slide" Target="slides/slide625.xml"/><Relationship Id="rId669" Type="http://schemas.openxmlformats.org/officeDocument/2006/relationships/slide" Target="slides/slide667.xml"/><Relationship Id="rId834" Type="http://schemas.openxmlformats.org/officeDocument/2006/relationships/slide" Target="slides/slide832.xml"/><Relationship Id="rId876" Type="http://schemas.openxmlformats.org/officeDocument/2006/relationships/slide" Target="slides/slide874.xml"/><Relationship Id="rId1257" Type="http://schemas.openxmlformats.org/officeDocument/2006/relationships/slide" Target="slides/slide1255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66" Type="http://schemas.openxmlformats.org/officeDocument/2006/relationships/slide" Target="slides/slide264.xml"/><Relationship Id="rId431" Type="http://schemas.openxmlformats.org/officeDocument/2006/relationships/slide" Target="slides/slide429.xml"/><Relationship Id="rId473" Type="http://schemas.openxmlformats.org/officeDocument/2006/relationships/slide" Target="slides/slide471.xml"/><Relationship Id="rId529" Type="http://schemas.openxmlformats.org/officeDocument/2006/relationships/slide" Target="slides/slide527.xml"/><Relationship Id="rId680" Type="http://schemas.openxmlformats.org/officeDocument/2006/relationships/slide" Target="slides/slide678.xml"/><Relationship Id="rId736" Type="http://schemas.openxmlformats.org/officeDocument/2006/relationships/slide" Target="slides/slide734.xml"/><Relationship Id="rId901" Type="http://schemas.openxmlformats.org/officeDocument/2006/relationships/slide" Target="slides/slide899.xml"/><Relationship Id="rId1061" Type="http://schemas.openxmlformats.org/officeDocument/2006/relationships/slide" Target="slides/slide1059.xml"/><Relationship Id="rId1117" Type="http://schemas.openxmlformats.org/officeDocument/2006/relationships/slide" Target="slides/slide1115.xml"/><Relationship Id="rId1159" Type="http://schemas.openxmlformats.org/officeDocument/2006/relationships/slide" Target="slides/slide1157.xml"/><Relationship Id="rId30" Type="http://schemas.openxmlformats.org/officeDocument/2006/relationships/slide" Target="slides/slide28.xml"/><Relationship Id="rId126" Type="http://schemas.openxmlformats.org/officeDocument/2006/relationships/slide" Target="slides/slide124.xml"/><Relationship Id="rId168" Type="http://schemas.openxmlformats.org/officeDocument/2006/relationships/slide" Target="slides/slide166.xml"/><Relationship Id="rId333" Type="http://schemas.openxmlformats.org/officeDocument/2006/relationships/slide" Target="slides/slide331.xml"/><Relationship Id="rId540" Type="http://schemas.openxmlformats.org/officeDocument/2006/relationships/slide" Target="slides/slide538.xml"/><Relationship Id="rId778" Type="http://schemas.openxmlformats.org/officeDocument/2006/relationships/slide" Target="slides/slide776.xml"/><Relationship Id="rId943" Type="http://schemas.openxmlformats.org/officeDocument/2006/relationships/slide" Target="slides/slide941.xml"/><Relationship Id="rId985" Type="http://schemas.openxmlformats.org/officeDocument/2006/relationships/slide" Target="slides/slide983.xml"/><Relationship Id="rId1019" Type="http://schemas.openxmlformats.org/officeDocument/2006/relationships/slide" Target="slides/slide1017.xml"/><Relationship Id="rId1170" Type="http://schemas.openxmlformats.org/officeDocument/2006/relationships/slide" Target="slides/slide1168.xml"/><Relationship Id="rId72" Type="http://schemas.openxmlformats.org/officeDocument/2006/relationships/slide" Target="slides/slide70.xml"/><Relationship Id="rId375" Type="http://schemas.openxmlformats.org/officeDocument/2006/relationships/slide" Target="slides/slide373.xml"/><Relationship Id="rId582" Type="http://schemas.openxmlformats.org/officeDocument/2006/relationships/slide" Target="slides/slide580.xml"/><Relationship Id="rId638" Type="http://schemas.openxmlformats.org/officeDocument/2006/relationships/slide" Target="slides/slide636.xml"/><Relationship Id="rId803" Type="http://schemas.openxmlformats.org/officeDocument/2006/relationships/slide" Target="slides/slide801.xml"/><Relationship Id="rId845" Type="http://schemas.openxmlformats.org/officeDocument/2006/relationships/slide" Target="slides/slide843.xml"/><Relationship Id="rId1030" Type="http://schemas.openxmlformats.org/officeDocument/2006/relationships/slide" Target="slides/slide1028.xml"/><Relationship Id="rId1226" Type="http://schemas.openxmlformats.org/officeDocument/2006/relationships/slide" Target="slides/slide1224.xml"/><Relationship Id="rId1268" Type="http://schemas.openxmlformats.org/officeDocument/2006/relationships/slide" Target="slides/slide1266.xml"/><Relationship Id="rId3" Type="http://schemas.openxmlformats.org/officeDocument/2006/relationships/slide" Target="slides/slide1.xml"/><Relationship Id="rId235" Type="http://schemas.openxmlformats.org/officeDocument/2006/relationships/slide" Target="slides/slide233.xml"/><Relationship Id="rId277" Type="http://schemas.openxmlformats.org/officeDocument/2006/relationships/slide" Target="slides/slide275.xml"/><Relationship Id="rId400" Type="http://schemas.openxmlformats.org/officeDocument/2006/relationships/slide" Target="slides/slide398.xml"/><Relationship Id="rId442" Type="http://schemas.openxmlformats.org/officeDocument/2006/relationships/slide" Target="slides/slide440.xml"/><Relationship Id="rId484" Type="http://schemas.openxmlformats.org/officeDocument/2006/relationships/slide" Target="slides/slide482.xml"/><Relationship Id="rId705" Type="http://schemas.openxmlformats.org/officeDocument/2006/relationships/slide" Target="slides/slide703.xml"/><Relationship Id="rId887" Type="http://schemas.openxmlformats.org/officeDocument/2006/relationships/slide" Target="slides/slide885.xml"/><Relationship Id="rId1072" Type="http://schemas.openxmlformats.org/officeDocument/2006/relationships/slide" Target="slides/slide1070.xml"/><Relationship Id="rId1128" Type="http://schemas.openxmlformats.org/officeDocument/2006/relationships/slide" Target="slides/slide1126.xml"/><Relationship Id="rId137" Type="http://schemas.openxmlformats.org/officeDocument/2006/relationships/slide" Target="slides/slide135.xml"/><Relationship Id="rId302" Type="http://schemas.openxmlformats.org/officeDocument/2006/relationships/slide" Target="slides/slide300.xml"/><Relationship Id="rId344" Type="http://schemas.openxmlformats.org/officeDocument/2006/relationships/slide" Target="slides/slide342.xml"/><Relationship Id="rId691" Type="http://schemas.openxmlformats.org/officeDocument/2006/relationships/slide" Target="slides/slide689.xml"/><Relationship Id="rId747" Type="http://schemas.openxmlformats.org/officeDocument/2006/relationships/slide" Target="slides/slide745.xml"/><Relationship Id="rId789" Type="http://schemas.openxmlformats.org/officeDocument/2006/relationships/slide" Target="slides/slide787.xml"/><Relationship Id="rId912" Type="http://schemas.openxmlformats.org/officeDocument/2006/relationships/slide" Target="slides/slide910.xml"/><Relationship Id="rId954" Type="http://schemas.openxmlformats.org/officeDocument/2006/relationships/slide" Target="slides/slide952.xml"/><Relationship Id="rId996" Type="http://schemas.openxmlformats.org/officeDocument/2006/relationships/slide" Target="slides/slide994.xml"/><Relationship Id="rId41" Type="http://schemas.openxmlformats.org/officeDocument/2006/relationships/slide" Target="slides/slide39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Relationship Id="rId386" Type="http://schemas.openxmlformats.org/officeDocument/2006/relationships/slide" Target="slides/slide384.xml"/><Relationship Id="rId551" Type="http://schemas.openxmlformats.org/officeDocument/2006/relationships/slide" Target="slides/slide549.xml"/><Relationship Id="rId593" Type="http://schemas.openxmlformats.org/officeDocument/2006/relationships/slide" Target="slides/slide591.xml"/><Relationship Id="rId607" Type="http://schemas.openxmlformats.org/officeDocument/2006/relationships/slide" Target="slides/slide605.xml"/><Relationship Id="rId649" Type="http://schemas.openxmlformats.org/officeDocument/2006/relationships/slide" Target="slides/slide647.xml"/><Relationship Id="rId814" Type="http://schemas.openxmlformats.org/officeDocument/2006/relationships/slide" Target="slides/slide812.xml"/><Relationship Id="rId856" Type="http://schemas.openxmlformats.org/officeDocument/2006/relationships/slide" Target="slides/slide854.xml"/><Relationship Id="rId1181" Type="http://schemas.openxmlformats.org/officeDocument/2006/relationships/slide" Target="slides/slide1179.xml"/><Relationship Id="rId1237" Type="http://schemas.openxmlformats.org/officeDocument/2006/relationships/slide" Target="slides/slide1235.xml"/><Relationship Id="rId1279" Type="http://schemas.openxmlformats.org/officeDocument/2006/relationships/notesMaster" Target="notesMasters/notesMaster1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46" Type="http://schemas.openxmlformats.org/officeDocument/2006/relationships/slide" Target="slides/slide244.xml"/><Relationship Id="rId288" Type="http://schemas.openxmlformats.org/officeDocument/2006/relationships/slide" Target="slides/slide286.xml"/><Relationship Id="rId411" Type="http://schemas.openxmlformats.org/officeDocument/2006/relationships/slide" Target="slides/slide409.xml"/><Relationship Id="rId453" Type="http://schemas.openxmlformats.org/officeDocument/2006/relationships/slide" Target="slides/slide451.xml"/><Relationship Id="rId509" Type="http://schemas.openxmlformats.org/officeDocument/2006/relationships/slide" Target="slides/slide507.xml"/><Relationship Id="rId660" Type="http://schemas.openxmlformats.org/officeDocument/2006/relationships/slide" Target="slides/slide658.xml"/><Relationship Id="rId898" Type="http://schemas.openxmlformats.org/officeDocument/2006/relationships/slide" Target="slides/slide896.xml"/><Relationship Id="rId1041" Type="http://schemas.openxmlformats.org/officeDocument/2006/relationships/slide" Target="slides/slide1039.xml"/><Relationship Id="rId1083" Type="http://schemas.openxmlformats.org/officeDocument/2006/relationships/slide" Target="slides/slide1081.xml"/><Relationship Id="rId1139" Type="http://schemas.openxmlformats.org/officeDocument/2006/relationships/slide" Target="slides/slide1137.xml"/><Relationship Id="rId106" Type="http://schemas.openxmlformats.org/officeDocument/2006/relationships/slide" Target="slides/slide104.xml"/><Relationship Id="rId313" Type="http://schemas.openxmlformats.org/officeDocument/2006/relationships/slide" Target="slides/slide311.xml"/><Relationship Id="rId495" Type="http://schemas.openxmlformats.org/officeDocument/2006/relationships/slide" Target="slides/slide493.xml"/><Relationship Id="rId716" Type="http://schemas.openxmlformats.org/officeDocument/2006/relationships/slide" Target="slides/slide714.xml"/><Relationship Id="rId758" Type="http://schemas.openxmlformats.org/officeDocument/2006/relationships/slide" Target="slides/slide756.xml"/><Relationship Id="rId923" Type="http://schemas.openxmlformats.org/officeDocument/2006/relationships/slide" Target="slides/slide921.xml"/><Relationship Id="rId965" Type="http://schemas.openxmlformats.org/officeDocument/2006/relationships/slide" Target="slides/slide963.xml"/><Relationship Id="rId1150" Type="http://schemas.openxmlformats.org/officeDocument/2006/relationships/slide" Target="slides/slide1148.xml"/><Relationship Id="rId10" Type="http://schemas.openxmlformats.org/officeDocument/2006/relationships/slide" Target="slides/slide8.xml"/><Relationship Id="rId52" Type="http://schemas.openxmlformats.org/officeDocument/2006/relationships/slide" Target="slides/slide50.xml"/><Relationship Id="rId94" Type="http://schemas.openxmlformats.org/officeDocument/2006/relationships/slide" Target="slides/slide92.xml"/><Relationship Id="rId148" Type="http://schemas.openxmlformats.org/officeDocument/2006/relationships/slide" Target="slides/slide146.xml"/><Relationship Id="rId355" Type="http://schemas.openxmlformats.org/officeDocument/2006/relationships/slide" Target="slides/slide353.xml"/><Relationship Id="rId397" Type="http://schemas.openxmlformats.org/officeDocument/2006/relationships/slide" Target="slides/slide395.xml"/><Relationship Id="rId520" Type="http://schemas.openxmlformats.org/officeDocument/2006/relationships/slide" Target="slides/slide518.xml"/><Relationship Id="rId562" Type="http://schemas.openxmlformats.org/officeDocument/2006/relationships/slide" Target="slides/slide560.xml"/><Relationship Id="rId618" Type="http://schemas.openxmlformats.org/officeDocument/2006/relationships/slide" Target="slides/slide616.xml"/><Relationship Id="rId825" Type="http://schemas.openxmlformats.org/officeDocument/2006/relationships/slide" Target="slides/slide823.xml"/><Relationship Id="rId1192" Type="http://schemas.openxmlformats.org/officeDocument/2006/relationships/slide" Target="slides/slide1190.xml"/><Relationship Id="rId1206" Type="http://schemas.openxmlformats.org/officeDocument/2006/relationships/slide" Target="slides/slide1204.xml"/><Relationship Id="rId1248" Type="http://schemas.openxmlformats.org/officeDocument/2006/relationships/slide" Target="slides/slide1246.xml"/><Relationship Id="rId215" Type="http://schemas.openxmlformats.org/officeDocument/2006/relationships/slide" Target="slides/slide213.xml"/><Relationship Id="rId257" Type="http://schemas.openxmlformats.org/officeDocument/2006/relationships/slide" Target="slides/slide255.xml"/><Relationship Id="rId422" Type="http://schemas.openxmlformats.org/officeDocument/2006/relationships/slide" Target="slides/slide420.xml"/><Relationship Id="rId464" Type="http://schemas.openxmlformats.org/officeDocument/2006/relationships/slide" Target="slides/slide462.xml"/><Relationship Id="rId867" Type="http://schemas.openxmlformats.org/officeDocument/2006/relationships/slide" Target="slides/slide865.xml"/><Relationship Id="rId1010" Type="http://schemas.openxmlformats.org/officeDocument/2006/relationships/slide" Target="slides/slide1008.xml"/><Relationship Id="rId1052" Type="http://schemas.openxmlformats.org/officeDocument/2006/relationships/slide" Target="slides/slide1050.xml"/><Relationship Id="rId1094" Type="http://schemas.openxmlformats.org/officeDocument/2006/relationships/slide" Target="slides/slide1092.xml"/><Relationship Id="rId1108" Type="http://schemas.openxmlformats.org/officeDocument/2006/relationships/slide" Target="slides/slide1106.xml"/><Relationship Id="rId299" Type="http://schemas.openxmlformats.org/officeDocument/2006/relationships/slide" Target="slides/slide297.xml"/><Relationship Id="rId727" Type="http://schemas.openxmlformats.org/officeDocument/2006/relationships/slide" Target="slides/slide725.xml"/><Relationship Id="rId934" Type="http://schemas.openxmlformats.org/officeDocument/2006/relationships/slide" Target="slides/slide932.xml"/><Relationship Id="rId63" Type="http://schemas.openxmlformats.org/officeDocument/2006/relationships/slide" Target="slides/slide61.xml"/><Relationship Id="rId159" Type="http://schemas.openxmlformats.org/officeDocument/2006/relationships/slide" Target="slides/slide157.xml"/><Relationship Id="rId366" Type="http://schemas.openxmlformats.org/officeDocument/2006/relationships/slide" Target="slides/slide364.xml"/><Relationship Id="rId573" Type="http://schemas.openxmlformats.org/officeDocument/2006/relationships/slide" Target="slides/slide571.xml"/><Relationship Id="rId780" Type="http://schemas.openxmlformats.org/officeDocument/2006/relationships/slide" Target="slides/slide778.xml"/><Relationship Id="rId1217" Type="http://schemas.openxmlformats.org/officeDocument/2006/relationships/slide" Target="slides/slide1215.xml"/><Relationship Id="rId226" Type="http://schemas.openxmlformats.org/officeDocument/2006/relationships/slide" Target="slides/slide224.xml"/><Relationship Id="rId433" Type="http://schemas.openxmlformats.org/officeDocument/2006/relationships/slide" Target="slides/slide431.xml"/><Relationship Id="rId878" Type="http://schemas.openxmlformats.org/officeDocument/2006/relationships/slide" Target="slides/slide876.xml"/><Relationship Id="rId1063" Type="http://schemas.openxmlformats.org/officeDocument/2006/relationships/slide" Target="slides/slide1061.xml"/><Relationship Id="rId1270" Type="http://schemas.openxmlformats.org/officeDocument/2006/relationships/slide" Target="slides/slide1268.xml"/><Relationship Id="rId640" Type="http://schemas.openxmlformats.org/officeDocument/2006/relationships/slide" Target="slides/slide638.xml"/><Relationship Id="rId738" Type="http://schemas.openxmlformats.org/officeDocument/2006/relationships/slide" Target="slides/slide736.xml"/><Relationship Id="rId945" Type="http://schemas.openxmlformats.org/officeDocument/2006/relationships/slide" Target="slides/slide943.xml"/><Relationship Id="rId74" Type="http://schemas.openxmlformats.org/officeDocument/2006/relationships/slide" Target="slides/slide72.xml"/><Relationship Id="rId377" Type="http://schemas.openxmlformats.org/officeDocument/2006/relationships/slide" Target="slides/slide375.xml"/><Relationship Id="rId500" Type="http://schemas.openxmlformats.org/officeDocument/2006/relationships/slide" Target="slides/slide498.xml"/><Relationship Id="rId584" Type="http://schemas.openxmlformats.org/officeDocument/2006/relationships/slide" Target="slides/slide582.xml"/><Relationship Id="rId805" Type="http://schemas.openxmlformats.org/officeDocument/2006/relationships/slide" Target="slides/slide803.xml"/><Relationship Id="rId1130" Type="http://schemas.openxmlformats.org/officeDocument/2006/relationships/slide" Target="slides/slide1128.xml"/><Relationship Id="rId1228" Type="http://schemas.openxmlformats.org/officeDocument/2006/relationships/slide" Target="slides/slide1226.xml"/><Relationship Id="rId5" Type="http://schemas.openxmlformats.org/officeDocument/2006/relationships/slide" Target="slides/slide3.xml"/><Relationship Id="rId237" Type="http://schemas.openxmlformats.org/officeDocument/2006/relationships/slide" Target="slides/slide235.xml"/><Relationship Id="rId791" Type="http://schemas.openxmlformats.org/officeDocument/2006/relationships/slide" Target="slides/slide789.xml"/><Relationship Id="rId889" Type="http://schemas.openxmlformats.org/officeDocument/2006/relationships/slide" Target="slides/slide887.xml"/><Relationship Id="rId1074" Type="http://schemas.openxmlformats.org/officeDocument/2006/relationships/slide" Target="slides/slide1072.xml"/><Relationship Id="rId444" Type="http://schemas.openxmlformats.org/officeDocument/2006/relationships/slide" Target="slides/slide442.xml"/><Relationship Id="rId651" Type="http://schemas.openxmlformats.org/officeDocument/2006/relationships/slide" Target="slides/slide649.xml"/><Relationship Id="rId749" Type="http://schemas.openxmlformats.org/officeDocument/2006/relationships/slide" Target="slides/slide747.xml"/><Relationship Id="rId1281" Type="http://schemas.openxmlformats.org/officeDocument/2006/relationships/presProps" Target="presProps.xml"/><Relationship Id="rId290" Type="http://schemas.openxmlformats.org/officeDocument/2006/relationships/slide" Target="slides/slide288.xml"/><Relationship Id="rId304" Type="http://schemas.openxmlformats.org/officeDocument/2006/relationships/slide" Target="slides/slide302.xml"/><Relationship Id="rId388" Type="http://schemas.openxmlformats.org/officeDocument/2006/relationships/slide" Target="slides/slide386.xml"/><Relationship Id="rId511" Type="http://schemas.openxmlformats.org/officeDocument/2006/relationships/slide" Target="slides/slide509.xml"/><Relationship Id="rId609" Type="http://schemas.openxmlformats.org/officeDocument/2006/relationships/slide" Target="slides/slide607.xml"/><Relationship Id="rId956" Type="http://schemas.openxmlformats.org/officeDocument/2006/relationships/slide" Target="slides/slide954.xml"/><Relationship Id="rId1141" Type="http://schemas.openxmlformats.org/officeDocument/2006/relationships/slide" Target="slides/slide1139.xml"/><Relationship Id="rId1239" Type="http://schemas.openxmlformats.org/officeDocument/2006/relationships/slide" Target="slides/slide12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595" Type="http://schemas.openxmlformats.org/officeDocument/2006/relationships/slide" Target="slides/slide593.xml"/><Relationship Id="rId816" Type="http://schemas.openxmlformats.org/officeDocument/2006/relationships/slide" Target="slides/slide814.xml"/><Relationship Id="rId1001" Type="http://schemas.openxmlformats.org/officeDocument/2006/relationships/slide" Target="slides/slide999.xml"/><Relationship Id="rId248" Type="http://schemas.openxmlformats.org/officeDocument/2006/relationships/slide" Target="slides/slide246.xml"/><Relationship Id="rId455" Type="http://schemas.openxmlformats.org/officeDocument/2006/relationships/slide" Target="slides/slide453.xml"/><Relationship Id="rId662" Type="http://schemas.openxmlformats.org/officeDocument/2006/relationships/slide" Target="slides/slide660.xml"/><Relationship Id="rId1085" Type="http://schemas.openxmlformats.org/officeDocument/2006/relationships/slide" Target="slides/slide1083.xml"/><Relationship Id="rId12" Type="http://schemas.openxmlformats.org/officeDocument/2006/relationships/slide" Target="slides/slide10.xml"/><Relationship Id="rId108" Type="http://schemas.openxmlformats.org/officeDocument/2006/relationships/slide" Target="slides/slide106.xml"/><Relationship Id="rId315" Type="http://schemas.openxmlformats.org/officeDocument/2006/relationships/slide" Target="slides/slide313.xml"/><Relationship Id="rId522" Type="http://schemas.openxmlformats.org/officeDocument/2006/relationships/slide" Target="slides/slide520.xml"/><Relationship Id="rId967" Type="http://schemas.openxmlformats.org/officeDocument/2006/relationships/slide" Target="slides/slide965.xml"/><Relationship Id="rId1152" Type="http://schemas.openxmlformats.org/officeDocument/2006/relationships/slide" Target="slides/slide1150.xml"/><Relationship Id="rId96" Type="http://schemas.openxmlformats.org/officeDocument/2006/relationships/slide" Target="slides/slide94.xml"/><Relationship Id="rId161" Type="http://schemas.openxmlformats.org/officeDocument/2006/relationships/slide" Target="slides/slide159.xml"/><Relationship Id="rId399" Type="http://schemas.openxmlformats.org/officeDocument/2006/relationships/slide" Target="slides/slide397.xml"/><Relationship Id="rId827" Type="http://schemas.openxmlformats.org/officeDocument/2006/relationships/slide" Target="slides/slide825.xml"/><Relationship Id="rId1012" Type="http://schemas.openxmlformats.org/officeDocument/2006/relationships/slide" Target="slides/slide1010.xml"/><Relationship Id="rId259" Type="http://schemas.openxmlformats.org/officeDocument/2006/relationships/slide" Target="slides/slide257.xml"/><Relationship Id="rId466" Type="http://schemas.openxmlformats.org/officeDocument/2006/relationships/slide" Target="slides/slide464.xml"/><Relationship Id="rId673" Type="http://schemas.openxmlformats.org/officeDocument/2006/relationships/slide" Target="slides/slide671.xml"/><Relationship Id="rId880" Type="http://schemas.openxmlformats.org/officeDocument/2006/relationships/slide" Target="slides/slide878.xml"/><Relationship Id="rId1096" Type="http://schemas.openxmlformats.org/officeDocument/2006/relationships/slide" Target="slides/slide109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326" Type="http://schemas.openxmlformats.org/officeDocument/2006/relationships/slide" Target="slides/slide324.xml"/><Relationship Id="rId533" Type="http://schemas.openxmlformats.org/officeDocument/2006/relationships/slide" Target="slides/slide531.xml"/><Relationship Id="rId978" Type="http://schemas.openxmlformats.org/officeDocument/2006/relationships/slide" Target="slides/slide976.xml"/><Relationship Id="rId1163" Type="http://schemas.openxmlformats.org/officeDocument/2006/relationships/slide" Target="slides/slide1161.xml"/><Relationship Id="rId740" Type="http://schemas.openxmlformats.org/officeDocument/2006/relationships/slide" Target="slides/slide738.xml"/><Relationship Id="rId838" Type="http://schemas.openxmlformats.org/officeDocument/2006/relationships/slide" Target="slides/slide836.xml"/><Relationship Id="rId1023" Type="http://schemas.openxmlformats.org/officeDocument/2006/relationships/slide" Target="slides/slide1021.xml"/><Relationship Id="rId172" Type="http://schemas.openxmlformats.org/officeDocument/2006/relationships/slide" Target="slides/slide170.xml"/><Relationship Id="rId477" Type="http://schemas.openxmlformats.org/officeDocument/2006/relationships/slide" Target="slides/slide475.xml"/><Relationship Id="rId600" Type="http://schemas.openxmlformats.org/officeDocument/2006/relationships/slide" Target="slides/slide598.xml"/><Relationship Id="rId684" Type="http://schemas.openxmlformats.org/officeDocument/2006/relationships/slide" Target="slides/slide682.xml"/><Relationship Id="rId1230" Type="http://schemas.openxmlformats.org/officeDocument/2006/relationships/slide" Target="slides/slide1228.xml"/><Relationship Id="rId337" Type="http://schemas.openxmlformats.org/officeDocument/2006/relationships/slide" Target="slides/slide335.xml"/><Relationship Id="rId891" Type="http://schemas.openxmlformats.org/officeDocument/2006/relationships/slide" Target="slides/slide889.xml"/><Relationship Id="rId905" Type="http://schemas.openxmlformats.org/officeDocument/2006/relationships/slide" Target="slides/slide903.xml"/><Relationship Id="rId989" Type="http://schemas.openxmlformats.org/officeDocument/2006/relationships/slide" Target="slides/slide987.xml"/><Relationship Id="rId34" Type="http://schemas.openxmlformats.org/officeDocument/2006/relationships/slide" Target="slides/slide32.xml"/><Relationship Id="rId544" Type="http://schemas.openxmlformats.org/officeDocument/2006/relationships/slide" Target="slides/slide542.xml"/><Relationship Id="rId751" Type="http://schemas.openxmlformats.org/officeDocument/2006/relationships/slide" Target="slides/slide749.xml"/><Relationship Id="rId849" Type="http://schemas.openxmlformats.org/officeDocument/2006/relationships/slide" Target="slides/slide847.xml"/><Relationship Id="rId1174" Type="http://schemas.openxmlformats.org/officeDocument/2006/relationships/slide" Target="slides/slide1172.xml"/><Relationship Id="rId183" Type="http://schemas.openxmlformats.org/officeDocument/2006/relationships/slide" Target="slides/slide181.xml"/><Relationship Id="rId390" Type="http://schemas.openxmlformats.org/officeDocument/2006/relationships/slide" Target="slides/slide388.xml"/><Relationship Id="rId404" Type="http://schemas.openxmlformats.org/officeDocument/2006/relationships/slide" Target="slides/slide402.xml"/><Relationship Id="rId611" Type="http://schemas.openxmlformats.org/officeDocument/2006/relationships/slide" Target="slides/slide609.xml"/><Relationship Id="rId1034" Type="http://schemas.openxmlformats.org/officeDocument/2006/relationships/slide" Target="slides/slide1032.xml"/><Relationship Id="rId1241" Type="http://schemas.openxmlformats.org/officeDocument/2006/relationships/slide" Target="slides/slide1239.xml"/><Relationship Id="rId250" Type="http://schemas.openxmlformats.org/officeDocument/2006/relationships/slide" Target="slides/slide248.xml"/><Relationship Id="rId488" Type="http://schemas.openxmlformats.org/officeDocument/2006/relationships/slide" Target="slides/slide486.xml"/><Relationship Id="rId695" Type="http://schemas.openxmlformats.org/officeDocument/2006/relationships/slide" Target="slides/slide693.xml"/><Relationship Id="rId709" Type="http://schemas.openxmlformats.org/officeDocument/2006/relationships/slide" Target="slides/slide707.xml"/><Relationship Id="rId916" Type="http://schemas.openxmlformats.org/officeDocument/2006/relationships/slide" Target="slides/slide914.xml"/><Relationship Id="rId1101" Type="http://schemas.openxmlformats.org/officeDocument/2006/relationships/slide" Target="slides/slide1099.xml"/><Relationship Id="rId45" Type="http://schemas.openxmlformats.org/officeDocument/2006/relationships/slide" Target="slides/slide43.xml"/><Relationship Id="rId110" Type="http://schemas.openxmlformats.org/officeDocument/2006/relationships/slide" Target="slides/slide108.xml"/><Relationship Id="rId348" Type="http://schemas.openxmlformats.org/officeDocument/2006/relationships/slide" Target="slides/slide346.xml"/><Relationship Id="rId555" Type="http://schemas.openxmlformats.org/officeDocument/2006/relationships/slide" Target="slides/slide553.xml"/><Relationship Id="rId762" Type="http://schemas.openxmlformats.org/officeDocument/2006/relationships/slide" Target="slides/slide760.xml"/><Relationship Id="rId1185" Type="http://schemas.openxmlformats.org/officeDocument/2006/relationships/slide" Target="slides/slide1183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415" Type="http://schemas.openxmlformats.org/officeDocument/2006/relationships/slide" Target="slides/slide413.xml"/><Relationship Id="rId622" Type="http://schemas.openxmlformats.org/officeDocument/2006/relationships/slide" Target="slides/slide620.xml"/><Relationship Id="rId1045" Type="http://schemas.openxmlformats.org/officeDocument/2006/relationships/slide" Target="slides/slide1043.xml"/><Relationship Id="rId1252" Type="http://schemas.openxmlformats.org/officeDocument/2006/relationships/slide" Target="slides/slide1250.xml"/><Relationship Id="rId261" Type="http://schemas.openxmlformats.org/officeDocument/2006/relationships/slide" Target="slides/slide259.xml"/><Relationship Id="rId499" Type="http://schemas.openxmlformats.org/officeDocument/2006/relationships/slide" Target="slides/slide497.xml"/><Relationship Id="rId927" Type="http://schemas.openxmlformats.org/officeDocument/2006/relationships/slide" Target="slides/slide925.xml"/><Relationship Id="rId1112" Type="http://schemas.openxmlformats.org/officeDocument/2006/relationships/slide" Target="slides/slide1110.xml"/><Relationship Id="rId56" Type="http://schemas.openxmlformats.org/officeDocument/2006/relationships/slide" Target="slides/slide54.xml"/><Relationship Id="rId359" Type="http://schemas.openxmlformats.org/officeDocument/2006/relationships/slide" Target="slides/slide357.xml"/><Relationship Id="rId566" Type="http://schemas.openxmlformats.org/officeDocument/2006/relationships/slide" Target="slides/slide564.xml"/><Relationship Id="rId773" Type="http://schemas.openxmlformats.org/officeDocument/2006/relationships/slide" Target="slides/slide771.xml"/><Relationship Id="rId1196" Type="http://schemas.openxmlformats.org/officeDocument/2006/relationships/slide" Target="slides/slide1194.xml"/><Relationship Id="rId121" Type="http://schemas.openxmlformats.org/officeDocument/2006/relationships/slide" Target="slides/slide119.xml"/><Relationship Id="rId219" Type="http://schemas.openxmlformats.org/officeDocument/2006/relationships/slide" Target="slides/slide217.xml"/><Relationship Id="rId426" Type="http://schemas.openxmlformats.org/officeDocument/2006/relationships/slide" Target="slides/slide424.xml"/><Relationship Id="rId633" Type="http://schemas.openxmlformats.org/officeDocument/2006/relationships/slide" Target="slides/slide631.xml"/><Relationship Id="rId980" Type="http://schemas.openxmlformats.org/officeDocument/2006/relationships/slide" Target="slides/slide978.xml"/><Relationship Id="rId1056" Type="http://schemas.openxmlformats.org/officeDocument/2006/relationships/slide" Target="slides/slide1054.xml"/><Relationship Id="rId1263" Type="http://schemas.openxmlformats.org/officeDocument/2006/relationships/slide" Target="slides/slide1261.xml"/><Relationship Id="rId840" Type="http://schemas.openxmlformats.org/officeDocument/2006/relationships/slide" Target="slides/slide838.xml"/><Relationship Id="rId938" Type="http://schemas.openxmlformats.org/officeDocument/2006/relationships/slide" Target="slides/slide936.xml"/><Relationship Id="rId67" Type="http://schemas.openxmlformats.org/officeDocument/2006/relationships/slide" Target="slides/slide65.xml"/><Relationship Id="rId272" Type="http://schemas.openxmlformats.org/officeDocument/2006/relationships/slide" Target="slides/slide270.xml"/><Relationship Id="rId577" Type="http://schemas.openxmlformats.org/officeDocument/2006/relationships/slide" Target="slides/slide575.xml"/><Relationship Id="rId700" Type="http://schemas.openxmlformats.org/officeDocument/2006/relationships/slide" Target="slides/slide698.xml"/><Relationship Id="rId1123" Type="http://schemas.openxmlformats.org/officeDocument/2006/relationships/slide" Target="slides/slide1121.xml"/><Relationship Id="rId132" Type="http://schemas.openxmlformats.org/officeDocument/2006/relationships/slide" Target="slides/slide130.xml"/><Relationship Id="rId784" Type="http://schemas.openxmlformats.org/officeDocument/2006/relationships/slide" Target="slides/slide782.xml"/><Relationship Id="rId991" Type="http://schemas.openxmlformats.org/officeDocument/2006/relationships/slide" Target="slides/slide989.xml"/><Relationship Id="rId1067" Type="http://schemas.openxmlformats.org/officeDocument/2006/relationships/slide" Target="slides/slide1065.xml"/><Relationship Id="rId437" Type="http://schemas.openxmlformats.org/officeDocument/2006/relationships/slide" Target="slides/slide435.xml"/><Relationship Id="rId644" Type="http://schemas.openxmlformats.org/officeDocument/2006/relationships/slide" Target="slides/slide642.xml"/><Relationship Id="rId851" Type="http://schemas.openxmlformats.org/officeDocument/2006/relationships/slide" Target="slides/slide849.xml"/><Relationship Id="rId1274" Type="http://schemas.openxmlformats.org/officeDocument/2006/relationships/slide" Target="slides/slide1272.xml"/><Relationship Id="rId283" Type="http://schemas.openxmlformats.org/officeDocument/2006/relationships/slide" Target="slides/slide281.xml"/><Relationship Id="rId490" Type="http://schemas.openxmlformats.org/officeDocument/2006/relationships/slide" Target="slides/slide488.xml"/><Relationship Id="rId504" Type="http://schemas.openxmlformats.org/officeDocument/2006/relationships/slide" Target="slides/slide502.xml"/><Relationship Id="rId711" Type="http://schemas.openxmlformats.org/officeDocument/2006/relationships/slide" Target="slides/slide709.xml"/><Relationship Id="rId949" Type="http://schemas.openxmlformats.org/officeDocument/2006/relationships/slide" Target="slides/slide947.xml"/><Relationship Id="rId1134" Type="http://schemas.openxmlformats.org/officeDocument/2006/relationships/slide" Target="slides/slide1132.xml"/><Relationship Id="rId78" Type="http://schemas.openxmlformats.org/officeDocument/2006/relationships/slide" Target="slides/slide76.xml"/><Relationship Id="rId143" Type="http://schemas.openxmlformats.org/officeDocument/2006/relationships/slide" Target="slides/slide141.xml"/><Relationship Id="rId350" Type="http://schemas.openxmlformats.org/officeDocument/2006/relationships/slide" Target="slides/slide348.xml"/><Relationship Id="rId588" Type="http://schemas.openxmlformats.org/officeDocument/2006/relationships/slide" Target="slides/slide586.xml"/><Relationship Id="rId795" Type="http://schemas.openxmlformats.org/officeDocument/2006/relationships/slide" Target="slides/slide793.xml"/><Relationship Id="rId809" Type="http://schemas.openxmlformats.org/officeDocument/2006/relationships/slide" Target="slides/slide807.xml"/><Relationship Id="rId1201" Type="http://schemas.openxmlformats.org/officeDocument/2006/relationships/slide" Target="slides/slide1199.xml"/><Relationship Id="rId9" Type="http://schemas.openxmlformats.org/officeDocument/2006/relationships/slide" Target="slides/slide7.xml"/><Relationship Id="rId210" Type="http://schemas.openxmlformats.org/officeDocument/2006/relationships/slide" Target="slides/slide208.xml"/><Relationship Id="rId448" Type="http://schemas.openxmlformats.org/officeDocument/2006/relationships/slide" Target="slides/slide446.xml"/><Relationship Id="rId655" Type="http://schemas.openxmlformats.org/officeDocument/2006/relationships/slide" Target="slides/slide653.xml"/><Relationship Id="rId862" Type="http://schemas.openxmlformats.org/officeDocument/2006/relationships/slide" Target="slides/slide860.xml"/><Relationship Id="rId1078" Type="http://schemas.openxmlformats.org/officeDocument/2006/relationships/slide" Target="slides/slide1076.xml"/><Relationship Id="rId294" Type="http://schemas.openxmlformats.org/officeDocument/2006/relationships/slide" Target="slides/slide292.xml"/><Relationship Id="rId308" Type="http://schemas.openxmlformats.org/officeDocument/2006/relationships/slide" Target="slides/slide306.xml"/><Relationship Id="rId515" Type="http://schemas.openxmlformats.org/officeDocument/2006/relationships/slide" Target="slides/slide513.xml"/><Relationship Id="rId722" Type="http://schemas.openxmlformats.org/officeDocument/2006/relationships/slide" Target="slides/slide720.xml"/><Relationship Id="rId1145" Type="http://schemas.openxmlformats.org/officeDocument/2006/relationships/slide" Target="slides/slide1143.xml"/><Relationship Id="rId89" Type="http://schemas.openxmlformats.org/officeDocument/2006/relationships/slide" Target="slides/slide87.xml"/><Relationship Id="rId154" Type="http://schemas.openxmlformats.org/officeDocument/2006/relationships/slide" Target="slides/slide152.xml"/><Relationship Id="rId361" Type="http://schemas.openxmlformats.org/officeDocument/2006/relationships/slide" Target="slides/slide359.xml"/><Relationship Id="rId599" Type="http://schemas.openxmlformats.org/officeDocument/2006/relationships/slide" Target="slides/slide597.xml"/><Relationship Id="rId1005" Type="http://schemas.openxmlformats.org/officeDocument/2006/relationships/slide" Target="slides/slide1003.xml"/><Relationship Id="rId1212" Type="http://schemas.openxmlformats.org/officeDocument/2006/relationships/slide" Target="slides/slide1210.xml"/><Relationship Id="rId459" Type="http://schemas.openxmlformats.org/officeDocument/2006/relationships/slide" Target="slides/slide457.xml"/><Relationship Id="rId666" Type="http://schemas.openxmlformats.org/officeDocument/2006/relationships/slide" Target="slides/slide664.xml"/><Relationship Id="rId873" Type="http://schemas.openxmlformats.org/officeDocument/2006/relationships/slide" Target="slides/slide871.xml"/><Relationship Id="rId1089" Type="http://schemas.openxmlformats.org/officeDocument/2006/relationships/slide" Target="slides/slide1087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319" Type="http://schemas.openxmlformats.org/officeDocument/2006/relationships/slide" Target="slides/slide317.xml"/><Relationship Id="rId526" Type="http://schemas.openxmlformats.org/officeDocument/2006/relationships/slide" Target="slides/slide524.xml"/><Relationship Id="rId1156" Type="http://schemas.openxmlformats.org/officeDocument/2006/relationships/slide" Target="slides/slide1154.xml"/><Relationship Id="rId733" Type="http://schemas.openxmlformats.org/officeDocument/2006/relationships/slide" Target="slides/slide731.xml"/><Relationship Id="rId940" Type="http://schemas.openxmlformats.org/officeDocument/2006/relationships/slide" Target="slides/slide938.xml"/><Relationship Id="rId1016" Type="http://schemas.openxmlformats.org/officeDocument/2006/relationships/slide" Target="slides/slide1014.xml"/><Relationship Id="rId165" Type="http://schemas.openxmlformats.org/officeDocument/2006/relationships/slide" Target="slides/slide163.xml"/><Relationship Id="rId372" Type="http://schemas.openxmlformats.org/officeDocument/2006/relationships/slide" Target="slides/slide370.xml"/><Relationship Id="rId677" Type="http://schemas.openxmlformats.org/officeDocument/2006/relationships/slide" Target="slides/slide675.xml"/><Relationship Id="rId800" Type="http://schemas.openxmlformats.org/officeDocument/2006/relationships/slide" Target="slides/slide798.xml"/><Relationship Id="rId1223" Type="http://schemas.openxmlformats.org/officeDocument/2006/relationships/slide" Target="slides/slide1221.xml"/><Relationship Id="rId232" Type="http://schemas.openxmlformats.org/officeDocument/2006/relationships/slide" Target="slides/slide230.xml"/><Relationship Id="rId884" Type="http://schemas.openxmlformats.org/officeDocument/2006/relationships/slide" Target="slides/slide882.xml"/><Relationship Id="rId27" Type="http://schemas.openxmlformats.org/officeDocument/2006/relationships/slide" Target="slides/slide25.xml"/><Relationship Id="rId537" Type="http://schemas.openxmlformats.org/officeDocument/2006/relationships/slide" Target="slides/slide535.xml"/><Relationship Id="rId744" Type="http://schemas.openxmlformats.org/officeDocument/2006/relationships/slide" Target="slides/slide742.xml"/><Relationship Id="rId951" Type="http://schemas.openxmlformats.org/officeDocument/2006/relationships/slide" Target="slides/slide949.xml"/><Relationship Id="rId1167" Type="http://schemas.openxmlformats.org/officeDocument/2006/relationships/slide" Target="slides/slide1165.xml"/><Relationship Id="rId80" Type="http://schemas.openxmlformats.org/officeDocument/2006/relationships/slide" Target="slides/slide78.xml"/><Relationship Id="rId176" Type="http://schemas.openxmlformats.org/officeDocument/2006/relationships/slide" Target="slides/slide174.xml"/><Relationship Id="rId383" Type="http://schemas.openxmlformats.org/officeDocument/2006/relationships/slide" Target="slides/slide381.xml"/><Relationship Id="rId590" Type="http://schemas.openxmlformats.org/officeDocument/2006/relationships/slide" Target="slides/slide588.xml"/><Relationship Id="rId604" Type="http://schemas.openxmlformats.org/officeDocument/2006/relationships/slide" Target="slides/slide602.xml"/><Relationship Id="rId811" Type="http://schemas.openxmlformats.org/officeDocument/2006/relationships/slide" Target="slides/slide809.xml"/><Relationship Id="rId1027" Type="http://schemas.openxmlformats.org/officeDocument/2006/relationships/slide" Target="slides/slide1025.xml"/><Relationship Id="rId1234" Type="http://schemas.openxmlformats.org/officeDocument/2006/relationships/slide" Target="slides/slide1232.xml"/><Relationship Id="rId243" Type="http://schemas.openxmlformats.org/officeDocument/2006/relationships/slide" Target="slides/slide241.xml"/><Relationship Id="rId450" Type="http://schemas.openxmlformats.org/officeDocument/2006/relationships/slide" Target="slides/slide448.xml"/><Relationship Id="rId688" Type="http://schemas.openxmlformats.org/officeDocument/2006/relationships/slide" Target="slides/slide686.xml"/><Relationship Id="rId895" Type="http://schemas.openxmlformats.org/officeDocument/2006/relationships/slide" Target="slides/slide893.xml"/><Relationship Id="rId909" Type="http://schemas.openxmlformats.org/officeDocument/2006/relationships/slide" Target="slides/slide907.xml"/><Relationship Id="rId1080" Type="http://schemas.openxmlformats.org/officeDocument/2006/relationships/slide" Target="slides/slide1078.xml"/><Relationship Id="rId38" Type="http://schemas.openxmlformats.org/officeDocument/2006/relationships/slide" Target="slides/slide36.xml"/><Relationship Id="rId103" Type="http://schemas.openxmlformats.org/officeDocument/2006/relationships/slide" Target="slides/slide101.xml"/><Relationship Id="rId310" Type="http://schemas.openxmlformats.org/officeDocument/2006/relationships/slide" Target="slides/slide308.xml"/><Relationship Id="rId548" Type="http://schemas.openxmlformats.org/officeDocument/2006/relationships/slide" Target="slides/slide546.xml"/><Relationship Id="rId755" Type="http://schemas.openxmlformats.org/officeDocument/2006/relationships/slide" Target="slides/slide753.xml"/><Relationship Id="rId962" Type="http://schemas.openxmlformats.org/officeDocument/2006/relationships/slide" Target="slides/slide960.xml"/><Relationship Id="rId1178" Type="http://schemas.openxmlformats.org/officeDocument/2006/relationships/slide" Target="slides/slide1176.xml"/><Relationship Id="rId91" Type="http://schemas.openxmlformats.org/officeDocument/2006/relationships/slide" Target="slides/slide89.xml"/><Relationship Id="rId187" Type="http://schemas.openxmlformats.org/officeDocument/2006/relationships/slide" Target="slides/slide185.xml"/><Relationship Id="rId394" Type="http://schemas.openxmlformats.org/officeDocument/2006/relationships/slide" Target="slides/slide392.xml"/><Relationship Id="rId408" Type="http://schemas.openxmlformats.org/officeDocument/2006/relationships/slide" Target="slides/slide406.xml"/><Relationship Id="rId615" Type="http://schemas.openxmlformats.org/officeDocument/2006/relationships/slide" Target="slides/slide613.xml"/><Relationship Id="rId822" Type="http://schemas.openxmlformats.org/officeDocument/2006/relationships/slide" Target="slides/slide820.xml"/><Relationship Id="rId1038" Type="http://schemas.openxmlformats.org/officeDocument/2006/relationships/slide" Target="slides/slide1036.xml"/><Relationship Id="rId1245" Type="http://schemas.openxmlformats.org/officeDocument/2006/relationships/slide" Target="slides/slide1243.xml"/><Relationship Id="rId254" Type="http://schemas.openxmlformats.org/officeDocument/2006/relationships/slide" Target="slides/slide252.xml"/><Relationship Id="rId699" Type="http://schemas.openxmlformats.org/officeDocument/2006/relationships/slide" Target="slides/slide697.xml"/><Relationship Id="rId1091" Type="http://schemas.openxmlformats.org/officeDocument/2006/relationships/slide" Target="slides/slide1089.xml"/><Relationship Id="rId1105" Type="http://schemas.openxmlformats.org/officeDocument/2006/relationships/slide" Target="slides/slide1103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461" Type="http://schemas.openxmlformats.org/officeDocument/2006/relationships/slide" Target="slides/slide459.xml"/><Relationship Id="rId559" Type="http://schemas.openxmlformats.org/officeDocument/2006/relationships/slide" Target="slides/slide557.xml"/><Relationship Id="rId766" Type="http://schemas.openxmlformats.org/officeDocument/2006/relationships/slide" Target="slides/slide764.xml"/><Relationship Id="rId1189" Type="http://schemas.openxmlformats.org/officeDocument/2006/relationships/slide" Target="slides/slide1187.xml"/><Relationship Id="rId198" Type="http://schemas.openxmlformats.org/officeDocument/2006/relationships/slide" Target="slides/slide196.xml"/><Relationship Id="rId321" Type="http://schemas.openxmlformats.org/officeDocument/2006/relationships/slide" Target="slides/slide319.xml"/><Relationship Id="rId419" Type="http://schemas.openxmlformats.org/officeDocument/2006/relationships/slide" Target="slides/slide417.xml"/><Relationship Id="rId626" Type="http://schemas.openxmlformats.org/officeDocument/2006/relationships/slide" Target="slides/slide624.xml"/><Relationship Id="rId973" Type="http://schemas.openxmlformats.org/officeDocument/2006/relationships/slide" Target="slides/slide971.xml"/><Relationship Id="rId1049" Type="http://schemas.openxmlformats.org/officeDocument/2006/relationships/slide" Target="slides/slide1047.xml"/><Relationship Id="rId1256" Type="http://schemas.openxmlformats.org/officeDocument/2006/relationships/slide" Target="slides/slide1254.xml"/><Relationship Id="rId833" Type="http://schemas.openxmlformats.org/officeDocument/2006/relationships/slide" Target="slides/slide831.xml"/><Relationship Id="rId1116" Type="http://schemas.openxmlformats.org/officeDocument/2006/relationships/slide" Target="slides/slide1114.xml"/><Relationship Id="rId265" Type="http://schemas.openxmlformats.org/officeDocument/2006/relationships/slide" Target="slides/slide263.xml"/><Relationship Id="rId472" Type="http://schemas.openxmlformats.org/officeDocument/2006/relationships/slide" Target="slides/slide470.xml"/><Relationship Id="rId900" Type="http://schemas.openxmlformats.org/officeDocument/2006/relationships/slide" Target="slides/slide898.xml"/><Relationship Id="rId125" Type="http://schemas.openxmlformats.org/officeDocument/2006/relationships/slide" Target="slides/slide123.xml"/><Relationship Id="rId332" Type="http://schemas.openxmlformats.org/officeDocument/2006/relationships/slide" Target="slides/slide330.xml"/><Relationship Id="rId777" Type="http://schemas.openxmlformats.org/officeDocument/2006/relationships/slide" Target="slides/slide775.xml"/><Relationship Id="rId984" Type="http://schemas.openxmlformats.org/officeDocument/2006/relationships/slide" Target="slides/slide982.xml"/><Relationship Id="rId637" Type="http://schemas.openxmlformats.org/officeDocument/2006/relationships/slide" Target="slides/slide635.xml"/><Relationship Id="rId844" Type="http://schemas.openxmlformats.org/officeDocument/2006/relationships/slide" Target="slides/slide842.xml"/><Relationship Id="rId1267" Type="http://schemas.openxmlformats.org/officeDocument/2006/relationships/slide" Target="slides/slide1265.xml"/><Relationship Id="rId276" Type="http://schemas.openxmlformats.org/officeDocument/2006/relationships/slide" Target="slides/slide274.xml"/><Relationship Id="rId483" Type="http://schemas.openxmlformats.org/officeDocument/2006/relationships/slide" Target="slides/slide481.xml"/><Relationship Id="rId690" Type="http://schemas.openxmlformats.org/officeDocument/2006/relationships/slide" Target="slides/slide688.xml"/><Relationship Id="rId704" Type="http://schemas.openxmlformats.org/officeDocument/2006/relationships/slide" Target="slides/slide702.xml"/><Relationship Id="rId911" Type="http://schemas.openxmlformats.org/officeDocument/2006/relationships/slide" Target="slides/slide909.xml"/><Relationship Id="rId1127" Type="http://schemas.openxmlformats.org/officeDocument/2006/relationships/slide" Target="slides/slide1125.xml"/><Relationship Id="rId40" Type="http://schemas.openxmlformats.org/officeDocument/2006/relationships/slide" Target="slides/slide38.xml"/><Relationship Id="rId136" Type="http://schemas.openxmlformats.org/officeDocument/2006/relationships/slide" Target="slides/slide134.xml"/><Relationship Id="rId343" Type="http://schemas.openxmlformats.org/officeDocument/2006/relationships/slide" Target="slides/slide341.xml"/><Relationship Id="rId550" Type="http://schemas.openxmlformats.org/officeDocument/2006/relationships/slide" Target="slides/slide548.xml"/><Relationship Id="rId788" Type="http://schemas.openxmlformats.org/officeDocument/2006/relationships/slide" Target="slides/slide786.xml"/><Relationship Id="rId995" Type="http://schemas.openxmlformats.org/officeDocument/2006/relationships/slide" Target="slides/slide993.xml"/><Relationship Id="rId1180" Type="http://schemas.openxmlformats.org/officeDocument/2006/relationships/slide" Target="slides/slide1178.xml"/><Relationship Id="rId203" Type="http://schemas.openxmlformats.org/officeDocument/2006/relationships/slide" Target="slides/slide201.xml"/><Relationship Id="rId648" Type="http://schemas.openxmlformats.org/officeDocument/2006/relationships/slide" Target="slides/slide646.xml"/><Relationship Id="rId855" Type="http://schemas.openxmlformats.org/officeDocument/2006/relationships/slide" Target="slides/slide853.xml"/><Relationship Id="rId1040" Type="http://schemas.openxmlformats.org/officeDocument/2006/relationships/slide" Target="slides/slide1038.xml"/><Relationship Id="rId1278" Type="http://schemas.openxmlformats.org/officeDocument/2006/relationships/slide" Target="slides/slide1276.xml"/><Relationship Id="rId287" Type="http://schemas.openxmlformats.org/officeDocument/2006/relationships/slide" Target="slides/slide285.xml"/><Relationship Id="rId410" Type="http://schemas.openxmlformats.org/officeDocument/2006/relationships/slide" Target="slides/slide408.xml"/><Relationship Id="rId494" Type="http://schemas.openxmlformats.org/officeDocument/2006/relationships/slide" Target="slides/slide492.xml"/><Relationship Id="rId508" Type="http://schemas.openxmlformats.org/officeDocument/2006/relationships/slide" Target="slides/slide506.xml"/><Relationship Id="rId715" Type="http://schemas.openxmlformats.org/officeDocument/2006/relationships/slide" Target="slides/slide713.xml"/><Relationship Id="rId922" Type="http://schemas.openxmlformats.org/officeDocument/2006/relationships/slide" Target="slides/slide920.xml"/><Relationship Id="rId1138" Type="http://schemas.openxmlformats.org/officeDocument/2006/relationships/slide" Target="slides/slide1136.xml"/><Relationship Id="rId147" Type="http://schemas.openxmlformats.org/officeDocument/2006/relationships/slide" Target="slides/slide145.xml"/><Relationship Id="rId354" Type="http://schemas.openxmlformats.org/officeDocument/2006/relationships/slide" Target="slides/slide352.xml"/><Relationship Id="rId799" Type="http://schemas.openxmlformats.org/officeDocument/2006/relationships/slide" Target="slides/slide797.xml"/><Relationship Id="rId1191" Type="http://schemas.openxmlformats.org/officeDocument/2006/relationships/slide" Target="slides/slide1189.xml"/><Relationship Id="rId1205" Type="http://schemas.openxmlformats.org/officeDocument/2006/relationships/slide" Target="slides/slide1203.xml"/><Relationship Id="rId51" Type="http://schemas.openxmlformats.org/officeDocument/2006/relationships/slide" Target="slides/slide49.xml"/><Relationship Id="rId561" Type="http://schemas.openxmlformats.org/officeDocument/2006/relationships/slide" Target="slides/slide559.xml"/><Relationship Id="rId659" Type="http://schemas.openxmlformats.org/officeDocument/2006/relationships/slide" Target="slides/slide657.xml"/><Relationship Id="rId866" Type="http://schemas.openxmlformats.org/officeDocument/2006/relationships/slide" Target="slides/slide864.xml"/><Relationship Id="rId214" Type="http://schemas.openxmlformats.org/officeDocument/2006/relationships/slide" Target="slides/slide212.xml"/><Relationship Id="rId298" Type="http://schemas.openxmlformats.org/officeDocument/2006/relationships/slide" Target="slides/slide296.xml"/><Relationship Id="rId421" Type="http://schemas.openxmlformats.org/officeDocument/2006/relationships/slide" Target="slides/slide419.xml"/><Relationship Id="rId519" Type="http://schemas.openxmlformats.org/officeDocument/2006/relationships/slide" Target="slides/slide517.xml"/><Relationship Id="rId1051" Type="http://schemas.openxmlformats.org/officeDocument/2006/relationships/slide" Target="slides/slide1049.xml"/><Relationship Id="rId1149" Type="http://schemas.openxmlformats.org/officeDocument/2006/relationships/slide" Target="slides/slide1147.xml"/><Relationship Id="rId158" Type="http://schemas.openxmlformats.org/officeDocument/2006/relationships/slide" Target="slides/slide156.xml"/><Relationship Id="rId726" Type="http://schemas.openxmlformats.org/officeDocument/2006/relationships/slide" Target="slides/slide724.xml"/><Relationship Id="rId933" Type="http://schemas.openxmlformats.org/officeDocument/2006/relationships/slide" Target="slides/slide931.xml"/><Relationship Id="rId1009" Type="http://schemas.openxmlformats.org/officeDocument/2006/relationships/slide" Target="slides/slide1007.xml"/><Relationship Id="rId62" Type="http://schemas.openxmlformats.org/officeDocument/2006/relationships/slide" Target="slides/slide60.xml"/><Relationship Id="rId365" Type="http://schemas.openxmlformats.org/officeDocument/2006/relationships/slide" Target="slides/slide363.xml"/><Relationship Id="rId572" Type="http://schemas.openxmlformats.org/officeDocument/2006/relationships/slide" Target="slides/slide570.xml"/><Relationship Id="rId1216" Type="http://schemas.openxmlformats.org/officeDocument/2006/relationships/slide" Target="slides/slide1214.xml"/><Relationship Id="rId225" Type="http://schemas.openxmlformats.org/officeDocument/2006/relationships/slide" Target="slides/slide223.xml"/><Relationship Id="rId432" Type="http://schemas.openxmlformats.org/officeDocument/2006/relationships/slide" Target="slides/slide430.xml"/><Relationship Id="rId877" Type="http://schemas.openxmlformats.org/officeDocument/2006/relationships/slide" Target="slides/slide875.xml"/><Relationship Id="rId1062" Type="http://schemas.openxmlformats.org/officeDocument/2006/relationships/slide" Target="slides/slide1060.xml"/><Relationship Id="rId737" Type="http://schemas.openxmlformats.org/officeDocument/2006/relationships/slide" Target="slides/slide735.xml"/><Relationship Id="rId944" Type="http://schemas.openxmlformats.org/officeDocument/2006/relationships/slide" Target="slides/slide942.xml"/><Relationship Id="rId73" Type="http://schemas.openxmlformats.org/officeDocument/2006/relationships/slide" Target="slides/slide71.xml"/><Relationship Id="rId169" Type="http://schemas.openxmlformats.org/officeDocument/2006/relationships/slide" Target="slides/slide167.xml"/><Relationship Id="rId376" Type="http://schemas.openxmlformats.org/officeDocument/2006/relationships/slide" Target="slides/slide374.xml"/><Relationship Id="rId583" Type="http://schemas.openxmlformats.org/officeDocument/2006/relationships/slide" Target="slides/slide581.xml"/><Relationship Id="rId790" Type="http://schemas.openxmlformats.org/officeDocument/2006/relationships/slide" Target="slides/slide788.xml"/><Relationship Id="rId804" Type="http://schemas.openxmlformats.org/officeDocument/2006/relationships/slide" Target="slides/slide802.xml"/><Relationship Id="rId1227" Type="http://schemas.openxmlformats.org/officeDocument/2006/relationships/slide" Target="slides/slide1225.xml"/><Relationship Id="rId4" Type="http://schemas.openxmlformats.org/officeDocument/2006/relationships/slide" Target="slides/slide2.xml"/><Relationship Id="rId236" Type="http://schemas.openxmlformats.org/officeDocument/2006/relationships/slide" Target="slides/slide234.xml"/><Relationship Id="rId443" Type="http://schemas.openxmlformats.org/officeDocument/2006/relationships/slide" Target="slides/slide441.xml"/><Relationship Id="rId650" Type="http://schemas.openxmlformats.org/officeDocument/2006/relationships/slide" Target="slides/slide648.xml"/><Relationship Id="rId888" Type="http://schemas.openxmlformats.org/officeDocument/2006/relationships/slide" Target="slides/slide886.xml"/><Relationship Id="rId1073" Type="http://schemas.openxmlformats.org/officeDocument/2006/relationships/slide" Target="slides/slide1071.xml"/><Relationship Id="rId1280" Type="http://schemas.openxmlformats.org/officeDocument/2006/relationships/handoutMaster" Target="handoutMasters/handoutMaster1.xml"/><Relationship Id="rId303" Type="http://schemas.openxmlformats.org/officeDocument/2006/relationships/slide" Target="slides/slide301.xml"/><Relationship Id="rId748" Type="http://schemas.openxmlformats.org/officeDocument/2006/relationships/slide" Target="slides/slide746.xml"/><Relationship Id="rId955" Type="http://schemas.openxmlformats.org/officeDocument/2006/relationships/slide" Target="slides/slide953.xml"/><Relationship Id="rId1140" Type="http://schemas.openxmlformats.org/officeDocument/2006/relationships/slide" Target="slides/slide1138.xml"/><Relationship Id="rId84" Type="http://schemas.openxmlformats.org/officeDocument/2006/relationships/slide" Target="slides/slide82.xml"/><Relationship Id="rId387" Type="http://schemas.openxmlformats.org/officeDocument/2006/relationships/slide" Target="slides/slide385.xml"/><Relationship Id="rId510" Type="http://schemas.openxmlformats.org/officeDocument/2006/relationships/slide" Target="slides/slide508.xml"/><Relationship Id="rId594" Type="http://schemas.openxmlformats.org/officeDocument/2006/relationships/slide" Target="slides/slide592.xml"/><Relationship Id="rId608" Type="http://schemas.openxmlformats.org/officeDocument/2006/relationships/slide" Target="slides/slide606.xml"/><Relationship Id="rId815" Type="http://schemas.openxmlformats.org/officeDocument/2006/relationships/slide" Target="slides/slide813.xml"/><Relationship Id="rId1238" Type="http://schemas.openxmlformats.org/officeDocument/2006/relationships/slide" Target="slides/slide1236.xml"/><Relationship Id="rId247" Type="http://schemas.openxmlformats.org/officeDocument/2006/relationships/slide" Target="slides/slide245.xml"/><Relationship Id="rId899" Type="http://schemas.openxmlformats.org/officeDocument/2006/relationships/slide" Target="slides/slide897.xml"/><Relationship Id="rId1000" Type="http://schemas.openxmlformats.org/officeDocument/2006/relationships/slide" Target="slides/slide998.xml"/><Relationship Id="rId1084" Type="http://schemas.openxmlformats.org/officeDocument/2006/relationships/slide" Target="slides/slide1082.xml"/><Relationship Id="rId107" Type="http://schemas.openxmlformats.org/officeDocument/2006/relationships/slide" Target="slides/slide105.xml"/><Relationship Id="rId454" Type="http://schemas.openxmlformats.org/officeDocument/2006/relationships/slide" Target="slides/slide452.xml"/><Relationship Id="rId661" Type="http://schemas.openxmlformats.org/officeDocument/2006/relationships/slide" Target="slides/slide659.xml"/><Relationship Id="rId759" Type="http://schemas.openxmlformats.org/officeDocument/2006/relationships/slide" Target="slides/slide757.xml"/><Relationship Id="rId966" Type="http://schemas.openxmlformats.org/officeDocument/2006/relationships/slide" Target="slides/slide964.xml"/><Relationship Id="rId11" Type="http://schemas.openxmlformats.org/officeDocument/2006/relationships/slide" Target="slides/slide9.xml"/><Relationship Id="rId314" Type="http://schemas.openxmlformats.org/officeDocument/2006/relationships/slide" Target="slides/slide312.xml"/><Relationship Id="rId398" Type="http://schemas.openxmlformats.org/officeDocument/2006/relationships/slide" Target="slides/slide396.xml"/><Relationship Id="rId521" Type="http://schemas.openxmlformats.org/officeDocument/2006/relationships/slide" Target="slides/slide519.xml"/><Relationship Id="rId619" Type="http://schemas.openxmlformats.org/officeDocument/2006/relationships/slide" Target="slides/slide617.xml"/><Relationship Id="rId1151" Type="http://schemas.openxmlformats.org/officeDocument/2006/relationships/slide" Target="slides/slide1149.xml"/><Relationship Id="rId1249" Type="http://schemas.openxmlformats.org/officeDocument/2006/relationships/slide" Target="slides/slide1247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826" Type="http://schemas.openxmlformats.org/officeDocument/2006/relationships/slide" Target="slides/slide824.xml"/><Relationship Id="rId1011" Type="http://schemas.openxmlformats.org/officeDocument/2006/relationships/slide" Target="slides/slide1009.xml"/><Relationship Id="rId1109" Type="http://schemas.openxmlformats.org/officeDocument/2006/relationships/slide" Target="slides/slide1107.xml"/><Relationship Id="rId258" Type="http://schemas.openxmlformats.org/officeDocument/2006/relationships/slide" Target="slides/slide256.xml"/><Relationship Id="rId465" Type="http://schemas.openxmlformats.org/officeDocument/2006/relationships/slide" Target="slides/slide463.xml"/><Relationship Id="rId672" Type="http://schemas.openxmlformats.org/officeDocument/2006/relationships/slide" Target="slides/slide670.xml"/><Relationship Id="rId1095" Type="http://schemas.openxmlformats.org/officeDocument/2006/relationships/slide" Target="slides/slide1093.xml"/><Relationship Id="rId22" Type="http://schemas.openxmlformats.org/officeDocument/2006/relationships/slide" Target="slides/slide20.xml"/><Relationship Id="rId118" Type="http://schemas.openxmlformats.org/officeDocument/2006/relationships/slide" Target="slides/slide116.xml"/><Relationship Id="rId325" Type="http://schemas.openxmlformats.org/officeDocument/2006/relationships/slide" Target="slides/slide323.xml"/><Relationship Id="rId532" Type="http://schemas.openxmlformats.org/officeDocument/2006/relationships/slide" Target="slides/slide530.xml"/><Relationship Id="rId977" Type="http://schemas.openxmlformats.org/officeDocument/2006/relationships/slide" Target="slides/slide975.xml"/><Relationship Id="rId1162" Type="http://schemas.openxmlformats.org/officeDocument/2006/relationships/slide" Target="slides/slide1160.xml"/><Relationship Id="rId171" Type="http://schemas.openxmlformats.org/officeDocument/2006/relationships/slide" Target="slides/slide169.xml"/><Relationship Id="rId837" Type="http://schemas.openxmlformats.org/officeDocument/2006/relationships/slide" Target="slides/slide835.xml"/><Relationship Id="rId1022" Type="http://schemas.openxmlformats.org/officeDocument/2006/relationships/slide" Target="slides/slide1020.xml"/><Relationship Id="rId269" Type="http://schemas.openxmlformats.org/officeDocument/2006/relationships/slide" Target="slides/slide267.xml"/><Relationship Id="rId476" Type="http://schemas.openxmlformats.org/officeDocument/2006/relationships/slide" Target="slides/slide474.xml"/><Relationship Id="rId683" Type="http://schemas.openxmlformats.org/officeDocument/2006/relationships/slide" Target="slides/slide681.xml"/><Relationship Id="rId890" Type="http://schemas.openxmlformats.org/officeDocument/2006/relationships/slide" Target="slides/slide888.xml"/><Relationship Id="rId904" Type="http://schemas.openxmlformats.org/officeDocument/2006/relationships/slide" Target="slides/slide902.xml"/><Relationship Id="rId33" Type="http://schemas.openxmlformats.org/officeDocument/2006/relationships/slide" Target="slides/slide31.xml"/><Relationship Id="rId129" Type="http://schemas.openxmlformats.org/officeDocument/2006/relationships/slide" Target="slides/slide127.xml"/><Relationship Id="rId336" Type="http://schemas.openxmlformats.org/officeDocument/2006/relationships/slide" Target="slides/slide334.xml"/><Relationship Id="rId543" Type="http://schemas.openxmlformats.org/officeDocument/2006/relationships/slide" Target="slides/slide541.xml"/><Relationship Id="rId988" Type="http://schemas.openxmlformats.org/officeDocument/2006/relationships/slide" Target="slides/slide986.xml"/><Relationship Id="rId1173" Type="http://schemas.openxmlformats.org/officeDocument/2006/relationships/slide" Target="slides/slide1171.xml"/><Relationship Id="rId182" Type="http://schemas.openxmlformats.org/officeDocument/2006/relationships/slide" Target="slides/slide180.xml"/><Relationship Id="rId403" Type="http://schemas.openxmlformats.org/officeDocument/2006/relationships/slide" Target="slides/slide401.xml"/><Relationship Id="rId750" Type="http://schemas.openxmlformats.org/officeDocument/2006/relationships/slide" Target="slides/slide748.xml"/><Relationship Id="rId848" Type="http://schemas.openxmlformats.org/officeDocument/2006/relationships/slide" Target="slides/slide846.xml"/><Relationship Id="rId1033" Type="http://schemas.openxmlformats.org/officeDocument/2006/relationships/slide" Target="slides/slide1031.xml"/><Relationship Id="rId487" Type="http://schemas.openxmlformats.org/officeDocument/2006/relationships/slide" Target="slides/slide485.xml"/><Relationship Id="rId610" Type="http://schemas.openxmlformats.org/officeDocument/2006/relationships/slide" Target="slides/slide608.xml"/><Relationship Id="rId694" Type="http://schemas.openxmlformats.org/officeDocument/2006/relationships/slide" Target="slides/slide692.xml"/><Relationship Id="rId708" Type="http://schemas.openxmlformats.org/officeDocument/2006/relationships/slide" Target="slides/slide706.xml"/><Relationship Id="rId915" Type="http://schemas.openxmlformats.org/officeDocument/2006/relationships/slide" Target="slides/slide913.xml"/><Relationship Id="rId1240" Type="http://schemas.openxmlformats.org/officeDocument/2006/relationships/slide" Target="slides/slide1238.xml"/><Relationship Id="rId347" Type="http://schemas.openxmlformats.org/officeDocument/2006/relationships/slide" Target="slides/slide345.xml"/><Relationship Id="rId999" Type="http://schemas.openxmlformats.org/officeDocument/2006/relationships/slide" Target="slides/slide997.xml"/><Relationship Id="rId1100" Type="http://schemas.openxmlformats.org/officeDocument/2006/relationships/slide" Target="slides/slide1098.xml"/><Relationship Id="rId1184" Type="http://schemas.openxmlformats.org/officeDocument/2006/relationships/slide" Target="slides/slide1182.xml"/><Relationship Id="rId44" Type="http://schemas.openxmlformats.org/officeDocument/2006/relationships/slide" Target="slides/slide42.xml"/><Relationship Id="rId554" Type="http://schemas.openxmlformats.org/officeDocument/2006/relationships/slide" Target="slides/slide552.xml"/><Relationship Id="rId761" Type="http://schemas.openxmlformats.org/officeDocument/2006/relationships/slide" Target="slides/slide759.xml"/><Relationship Id="rId859" Type="http://schemas.openxmlformats.org/officeDocument/2006/relationships/slide" Target="slides/slide857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414" Type="http://schemas.openxmlformats.org/officeDocument/2006/relationships/slide" Target="slides/slide412.xml"/><Relationship Id="rId498" Type="http://schemas.openxmlformats.org/officeDocument/2006/relationships/slide" Target="slides/slide496.xml"/><Relationship Id="rId621" Type="http://schemas.openxmlformats.org/officeDocument/2006/relationships/slide" Target="slides/slide619.xml"/><Relationship Id="rId1044" Type="http://schemas.openxmlformats.org/officeDocument/2006/relationships/slide" Target="slides/slide1042.xml"/><Relationship Id="rId1251" Type="http://schemas.openxmlformats.org/officeDocument/2006/relationships/slide" Target="slides/slide1249.xml"/><Relationship Id="rId260" Type="http://schemas.openxmlformats.org/officeDocument/2006/relationships/slide" Target="slides/slide258.xml"/><Relationship Id="rId719" Type="http://schemas.openxmlformats.org/officeDocument/2006/relationships/slide" Target="slides/slide717.xml"/><Relationship Id="rId926" Type="http://schemas.openxmlformats.org/officeDocument/2006/relationships/slide" Target="slides/slide924.xml"/><Relationship Id="rId1111" Type="http://schemas.openxmlformats.org/officeDocument/2006/relationships/slide" Target="slides/slide1109.xml"/><Relationship Id="rId55" Type="http://schemas.openxmlformats.org/officeDocument/2006/relationships/slide" Target="slides/slide53.xml"/><Relationship Id="rId120" Type="http://schemas.openxmlformats.org/officeDocument/2006/relationships/slide" Target="slides/slide118.xml"/><Relationship Id="rId358" Type="http://schemas.openxmlformats.org/officeDocument/2006/relationships/slide" Target="slides/slide356.xml"/><Relationship Id="rId565" Type="http://schemas.openxmlformats.org/officeDocument/2006/relationships/slide" Target="slides/slide563.xml"/><Relationship Id="rId772" Type="http://schemas.openxmlformats.org/officeDocument/2006/relationships/slide" Target="slides/slide770.xml"/><Relationship Id="rId1195" Type="http://schemas.openxmlformats.org/officeDocument/2006/relationships/slide" Target="slides/slide1193.xml"/><Relationship Id="rId1209" Type="http://schemas.openxmlformats.org/officeDocument/2006/relationships/slide" Target="slides/slide1207.xml"/><Relationship Id="rId218" Type="http://schemas.openxmlformats.org/officeDocument/2006/relationships/slide" Target="slides/slide216.xml"/><Relationship Id="rId425" Type="http://schemas.openxmlformats.org/officeDocument/2006/relationships/slide" Target="slides/slide423.xml"/><Relationship Id="rId632" Type="http://schemas.openxmlformats.org/officeDocument/2006/relationships/slide" Target="slides/slide630.xml"/><Relationship Id="rId1055" Type="http://schemas.openxmlformats.org/officeDocument/2006/relationships/slide" Target="slides/slide1053.xml"/><Relationship Id="rId1262" Type="http://schemas.openxmlformats.org/officeDocument/2006/relationships/slide" Target="slides/slide1260.xml"/><Relationship Id="rId271" Type="http://schemas.openxmlformats.org/officeDocument/2006/relationships/slide" Target="slides/slide269.xml"/><Relationship Id="rId937" Type="http://schemas.openxmlformats.org/officeDocument/2006/relationships/slide" Target="slides/slide935.xml"/><Relationship Id="rId1122" Type="http://schemas.openxmlformats.org/officeDocument/2006/relationships/slide" Target="slides/slide1120.xml"/><Relationship Id="rId66" Type="http://schemas.openxmlformats.org/officeDocument/2006/relationships/slide" Target="slides/slide64.xml"/><Relationship Id="rId131" Type="http://schemas.openxmlformats.org/officeDocument/2006/relationships/slide" Target="slides/slide129.xml"/><Relationship Id="rId369" Type="http://schemas.openxmlformats.org/officeDocument/2006/relationships/slide" Target="slides/slide367.xml"/><Relationship Id="rId576" Type="http://schemas.openxmlformats.org/officeDocument/2006/relationships/slide" Target="slides/slide574.xml"/><Relationship Id="rId783" Type="http://schemas.openxmlformats.org/officeDocument/2006/relationships/slide" Target="slides/slide781.xml"/><Relationship Id="rId990" Type="http://schemas.openxmlformats.org/officeDocument/2006/relationships/slide" Target="slides/slide988.xml"/><Relationship Id="rId229" Type="http://schemas.openxmlformats.org/officeDocument/2006/relationships/slide" Target="slides/slide227.xml"/><Relationship Id="rId436" Type="http://schemas.openxmlformats.org/officeDocument/2006/relationships/slide" Target="slides/slide434.xml"/><Relationship Id="rId643" Type="http://schemas.openxmlformats.org/officeDocument/2006/relationships/slide" Target="slides/slide641.xml"/><Relationship Id="rId1066" Type="http://schemas.openxmlformats.org/officeDocument/2006/relationships/slide" Target="slides/slide1064.xml"/><Relationship Id="rId1273" Type="http://schemas.openxmlformats.org/officeDocument/2006/relationships/slide" Target="slides/slide127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7/12/2015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7/12/2015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1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9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3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0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3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5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9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2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6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9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2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5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2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5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8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1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9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1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5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3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6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9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0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3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8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0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5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8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1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4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7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0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2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5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2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5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8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1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7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0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3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6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2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5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7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0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3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6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9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2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5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1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4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7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0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2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8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0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1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7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0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3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6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9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1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4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0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6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8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1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4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6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7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1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5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4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7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0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7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9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2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5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6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3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7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1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4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8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1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5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9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3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2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5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8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9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2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5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8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1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6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9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1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5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8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1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4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8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2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6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9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4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6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8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1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4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7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3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6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9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3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7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0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1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4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7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3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6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9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2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5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8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1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4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7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2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5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8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1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4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7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0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3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6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2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3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5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8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1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3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6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0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3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9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2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3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6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9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2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5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8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1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6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9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2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5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8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9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1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4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7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2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6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9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2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5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8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9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3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7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3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6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9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2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5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9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2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4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7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2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5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8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0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1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4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8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2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6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3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6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0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4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8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2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5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6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9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4.xml"/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7.xml"/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9.xml"/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2.xml"/><Relationship Id="rId1" Type="http://schemas.openxmlformats.org/officeDocument/2006/relationships/notesMaster" Target="../notesMasters/notesMaster1.xml"/></Relationships>
</file>

<file path=ppt/notesSlides/_rels/notesSlide4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5.xml"/><Relationship Id="rId1" Type="http://schemas.openxmlformats.org/officeDocument/2006/relationships/notesMaster" Target="../notesMasters/notesMaster1.xml"/></Relationships>
</file>

<file path=ppt/notesSlides/_rels/notesSlide4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7.xml"/><Relationship Id="rId1" Type="http://schemas.openxmlformats.org/officeDocument/2006/relationships/notesMaster" Target="../notesMasters/notesMaster1.xml"/></Relationships>
</file>

<file path=ppt/notesSlides/_rels/notesSlide4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8.xml"/><Relationship Id="rId1" Type="http://schemas.openxmlformats.org/officeDocument/2006/relationships/notesMaster" Target="../notesMasters/notesMaster1.xml"/></Relationships>
</file>

<file path=ppt/notesSlides/_rels/notesSlide4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1.xml"/><Relationship Id="rId1" Type="http://schemas.openxmlformats.org/officeDocument/2006/relationships/notesMaster" Target="../notesMasters/notesMaster1.xml"/></Relationships>
</file>

<file path=ppt/notesSlides/_rels/notesSlide4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4.xml"/><Relationship Id="rId1" Type="http://schemas.openxmlformats.org/officeDocument/2006/relationships/notesMaster" Target="../notesMasters/notesMaster1.xml"/></Relationships>
</file>

<file path=ppt/notesSlides/_rels/notesSlide4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0.xml"/><Relationship Id="rId1" Type="http://schemas.openxmlformats.org/officeDocument/2006/relationships/notesMaster" Target="../notesMasters/notesMaster1.xml"/></Relationships>
</file>

<file path=ppt/notesSlides/_rels/notesSlide4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3.xml"/><Relationship Id="rId1" Type="http://schemas.openxmlformats.org/officeDocument/2006/relationships/notesMaster" Target="../notesMasters/notesMaster1.xml"/></Relationships>
</file>

<file path=ppt/notesSlides/_rels/notesSlide4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5.xml"/><Relationship Id="rId1" Type="http://schemas.openxmlformats.org/officeDocument/2006/relationships/notesMaster" Target="../notesMasters/notesMaster1.xml"/></Relationships>
</file>

<file path=ppt/notesSlides/_rels/notesSlide4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8.xml"/><Relationship Id="rId1" Type="http://schemas.openxmlformats.org/officeDocument/2006/relationships/notesMaster" Target="../notesMasters/notesMaster1.xml"/></Relationships>
</file>

<file path=ppt/notesSlides/_rels/notesSlide4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0.xml"/><Relationship Id="rId1" Type="http://schemas.openxmlformats.org/officeDocument/2006/relationships/notesMaster" Target="../notesMasters/notesMaster1.xml"/></Relationships>
</file>

<file path=ppt/notesSlides/_rels/notesSlide4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4.xml"/><Relationship Id="rId1" Type="http://schemas.openxmlformats.org/officeDocument/2006/relationships/notesMaster" Target="../notesMasters/notesMaster1.xml"/></Relationships>
</file>

<file path=ppt/notesSlides/_rels/notesSlide4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7.xml"/><Relationship Id="rId1" Type="http://schemas.openxmlformats.org/officeDocument/2006/relationships/notesMaster" Target="../notesMasters/notesMaster1.xml"/></Relationships>
</file>

<file path=ppt/notesSlides/_rels/notesSlide4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8.xml"/><Relationship Id="rId1" Type="http://schemas.openxmlformats.org/officeDocument/2006/relationships/notesMaster" Target="../notesMasters/notesMaster1.xml"/></Relationships>
</file>

<file path=ppt/notesSlides/_rels/notesSlide4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0.xml"/><Relationship Id="rId1" Type="http://schemas.openxmlformats.org/officeDocument/2006/relationships/notesMaster" Target="../notesMasters/notesMaster1.xml"/></Relationships>
</file>

<file path=ppt/notesSlides/_rels/notesSlide4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6.xml"/><Relationship Id="rId1" Type="http://schemas.openxmlformats.org/officeDocument/2006/relationships/notesMaster" Target="../notesMasters/notesMaster1.xml"/></Relationships>
</file>

<file path=ppt/notesSlides/_rels/notesSlide4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9.xml"/><Relationship Id="rId1" Type="http://schemas.openxmlformats.org/officeDocument/2006/relationships/notesMaster" Target="../notesMasters/notesMaster1.xml"/></Relationships>
</file>

<file path=ppt/notesSlides/_rels/notesSlide4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2.xml"/><Relationship Id="rId1" Type="http://schemas.openxmlformats.org/officeDocument/2006/relationships/notesMaster" Target="../notesMasters/notesMaster1.xml"/></Relationships>
</file>

<file path=ppt/notesSlides/_rels/notesSlide4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6.xml"/><Relationship Id="rId1" Type="http://schemas.openxmlformats.org/officeDocument/2006/relationships/notesMaster" Target="../notesMasters/notesMaster1.xml"/></Relationships>
</file>

<file path=ppt/notesSlides/_rels/notesSlide4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0.xml"/><Relationship Id="rId1" Type="http://schemas.openxmlformats.org/officeDocument/2006/relationships/notesMaster" Target="../notesMasters/notesMaster1.xml"/></Relationships>
</file>

<file path=ppt/notesSlides/_rels/notesSlide4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3.xml"/><Relationship Id="rId1" Type="http://schemas.openxmlformats.org/officeDocument/2006/relationships/notesMaster" Target="../notesMasters/notesMaster1.xml"/></Relationships>
</file>

<file path=ppt/notesSlides/_rels/notesSlide4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4.xml"/><Relationship Id="rId1" Type="http://schemas.openxmlformats.org/officeDocument/2006/relationships/notesMaster" Target="../notesMasters/notesMaster1.xml"/></Relationships>
</file>

<file path=ppt/notesSlides/_rels/notesSlide4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7.xml"/><Relationship Id="rId1" Type="http://schemas.openxmlformats.org/officeDocument/2006/relationships/notesMaster" Target="../notesMasters/notesMaster1.xml"/></Relationships>
</file>

<file path=ppt/notesSlides/_rels/notesSlide4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0.xml"/><Relationship Id="rId1" Type="http://schemas.openxmlformats.org/officeDocument/2006/relationships/notesMaster" Target="../notesMasters/notesMaster1.xml"/></Relationships>
</file>

<file path=ppt/notesSlides/_rels/notesSlide4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4.xml"/><Relationship Id="rId1" Type="http://schemas.openxmlformats.org/officeDocument/2006/relationships/notesMaster" Target="../notesMasters/notesMaster1.xml"/></Relationships>
</file>

<file path=ppt/notesSlides/_rels/notesSlide4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6.xml"/><Relationship Id="rId1" Type="http://schemas.openxmlformats.org/officeDocument/2006/relationships/notesMaster" Target="../notesMasters/notesMaster1.xml"/></Relationships>
</file>

<file path=ppt/notesSlides/_rels/notesSlide4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9.xml"/><Relationship Id="rId1" Type="http://schemas.openxmlformats.org/officeDocument/2006/relationships/notesMaster" Target="../notesMasters/notesMaster1.xml"/></Relationships>
</file>

<file path=ppt/notesSlides/_rels/notesSlide4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2.xml"/><Relationship Id="rId1" Type="http://schemas.openxmlformats.org/officeDocument/2006/relationships/notesMaster" Target="../notesMasters/notesMaster1.xml"/></Relationships>
</file>

<file path=ppt/notesSlides/_rels/notesSlide4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5.xml"/><Relationship Id="rId1" Type="http://schemas.openxmlformats.org/officeDocument/2006/relationships/notesMaster" Target="../notesMasters/notesMaster1.xml"/></Relationships>
</file>

<file path=ppt/notesSlides/_rels/notesSlide4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8.xml"/><Relationship Id="rId1" Type="http://schemas.openxmlformats.org/officeDocument/2006/relationships/notesMaster" Target="../notesMasters/notesMaster1.xml"/></Relationships>
</file>

<file path=ppt/notesSlides/_rels/notesSlide4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1.xml"/><Relationship Id="rId1" Type="http://schemas.openxmlformats.org/officeDocument/2006/relationships/notesMaster" Target="../notesMasters/notesMaster1.xml"/></Relationships>
</file>

<file path=ppt/notesSlides/_rels/notesSlide4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3.xml"/><Relationship Id="rId1" Type="http://schemas.openxmlformats.org/officeDocument/2006/relationships/notesMaster" Target="../notesMasters/notesMaster1.xml"/></Relationships>
</file>

<file path=ppt/notesSlides/_rels/notesSlide4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6.xml"/><Relationship Id="rId1" Type="http://schemas.openxmlformats.org/officeDocument/2006/relationships/notesMaster" Target="../notesMasters/notesMaster1.xml"/></Relationships>
</file>

<file path=ppt/notesSlides/_rels/notesSlide4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2.xml"/><Relationship Id="rId1" Type="http://schemas.openxmlformats.org/officeDocument/2006/relationships/notesMaster" Target="../notesMasters/notesMaster1.xml"/></Relationships>
</file>

<file path=ppt/notesSlides/_rels/notesSlide4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5.xml"/><Relationship Id="rId1" Type="http://schemas.openxmlformats.org/officeDocument/2006/relationships/notesMaster" Target="../notesMasters/notesMaster1.xml"/></Relationships>
</file>

<file path=ppt/notesSlides/_rels/notesSlide4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9.xml"/><Relationship Id="rId1" Type="http://schemas.openxmlformats.org/officeDocument/2006/relationships/notesMaster" Target="../notesMasters/notesMaster1.xml"/></Relationships>
</file>

<file path=ppt/notesSlides/_rels/notesSlide4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3.xml"/><Relationship Id="rId1" Type="http://schemas.openxmlformats.org/officeDocument/2006/relationships/notesMaster" Target="../notesMasters/notesMaster1.xml"/></Relationships>
</file>

<file path=ppt/notesSlides/_rels/notesSlide4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1638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695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201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378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4001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3288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4587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9418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699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845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61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96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9339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3422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370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5709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4420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1803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753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9573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0259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17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6045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1055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1454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9183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8973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0392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677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788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9449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859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69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9152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1866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5182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7831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7957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4920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4484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9635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1542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4947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93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8654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1203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6900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1189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3041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0929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5837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379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9903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6017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4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9452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0602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769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0202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4969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7382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5400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08706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6648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38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62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8244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32156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9924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24927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13987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0526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7791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10579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6307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70870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98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85074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6954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16225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0855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95975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89567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78647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19263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61455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78477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805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37497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25078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19185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65795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84954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56795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88745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20902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420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52539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83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98556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87626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87092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04204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68030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33097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58477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80389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13633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05551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1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58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79249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43922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6349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01598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92072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46389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26578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201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31833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07931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70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11783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53038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36565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82407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76840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18963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09379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7385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24668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32437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7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49254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96925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1559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15344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42414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07006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52094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05611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4348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53569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76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60342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05806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18167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17231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83791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80383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57602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5905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38609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06485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45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63297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65008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8232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52708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09795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57769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3393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00366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96817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34232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40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47336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77546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41968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12801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2394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13977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09285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94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26121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94067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8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66866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73264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97414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15017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22383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85076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7481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88373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14331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46000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62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15310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55824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19364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95517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21406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91786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10139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7985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86264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74880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83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56590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7382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63690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1039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84049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31308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52646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59843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73212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1609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43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29701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17251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26783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32843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83813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1390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24538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33920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97495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30187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34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054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542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2792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3633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01052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04922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69901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8263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92120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18621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99229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791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67045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49443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44086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54808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50075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18482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5153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76006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37618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55883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67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73792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67116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43027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52430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5924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53930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55034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02544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07827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51080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42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28936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80955"/>
      </p:ext>
    </p:extLst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68449"/>
      </p:ext>
    </p:extLst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96528"/>
      </p:ext>
    </p:extLst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77710"/>
      </p:ext>
    </p:extLst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34775"/>
      </p:ext>
    </p:extLst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54584"/>
      </p:ext>
    </p:extLst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53431"/>
      </p:ext>
    </p:extLst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40390"/>
      </p:ext>
    </p:extLst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5579"/>
      </p:ext>
    </p:extLst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22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61117"/>
      </p:ext>
    </p:extLst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72240"/>
      </p:ext>
    </p:extLst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78504"/>
      </p:ext>
    </p:extLst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6963"/>
      </p:ext>
    </p:extLst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07160"/>
      </p:ext>
    </p:extLst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64164"/>
      </p:ext>
    </p:extLst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45745"/>
      </p:ext>
    </p:extLst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08607"/>
      </p:ext>
    </p:extLst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45222"/>
      </p:ext>
    </p:extLst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3989"/>
      </p:ext>
    </p:extLst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38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85166"/>
      </p:ext>
    </p:extLst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93981"/>
      </p:ext>
    </p:extLst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80303"/>
      </p:ext>
    </p:extLst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47005"/>
      </p:ext>
    </p:extLst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8148"/>
      </p:ext>
    </p:extLst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70905"/>
      </p:ext>
    </p:extLst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88590"/>
      </p:ext>
    </p:extLst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14026"/>
      </p:ext>
    </p:extLst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51198"/>
      </p:ext>
    </p:extLst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83731"/>
      </p:ext>
    </p:extLst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36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24916"/>
      </p:ext>
    </p:extLst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64723"/>
      </p:ext>
    </p:extLst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60281"/>
      </p:ext>
    </p:extLst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61178"/>
      </p:ext>
    </p:extLst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81852"/>
      </p:ext>
    </p:extLst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97913"/>
      </p:ext>
    </p:extLst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8962"/>
      </p:ext>
    </p:extLst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03357"/>
      </p:ext>
    </p:extLst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02563"/>
      </p:ext>
    </p:extLst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99050"/>
      </p:ext>
    </p:extLst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612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26989"/>
      </p:ext>
    </p:extLst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93076"/>
      </p:ext>
    </p:extLst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82273"/>
      </p:ext>
    </p:extLst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10975"/>
      </p:ext>
    </p:extLst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71995"/>
      </p:ext>
    </p:extLst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89409"/>
      </p:ext>
    </p:extLst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06234"/>
      </p:ext>
    </p:extLst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31921"/>
      </p:ext>
    </p:extLst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1737"/>
      </p:ext>
    </p:extLst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96504"/>
      </p:ext>
    </p:extLst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484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55875"/>
      </p:ext>
    </p:extLst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76973"/>
      </p:ext>
    </p:extLst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3874"/>
      </p:ext>
    </p:extLst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63265"/>
      </p:ext>
    </p:extLst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81073"/>
      </p:ext>
    </p:extLst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47469"/>
      </p:ext>
    </p:extLst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34228"/>
      </p:ext>
    </p:extLst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27396"/>
      </p:ext>
    </p:extLst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35647"/>
      </p:ext>
    </p:extLst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01900"/>
      </p:ext>
    </p:extLst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45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52344"/>
      </p:ext>
    </p:extLst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18565"/>
      </p:ext>
    </p:extLst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45099"/>
      </p:ext>
    </p:extLst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06262"/>
      </p:ext>
    </p:extLst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77439"/>
      </p:ext>
    </p:extLst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26403"/>
      </p:ext>
    </p:extLst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55456"/>
      </p:ext>
    </p:extLst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66091"/>
      </p:ext>
    </p:extLst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33866"/>
      </p:ext>
    </p:extLst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31041"/>
      </p:ext>
    </p:extLst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73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416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24190"/>
      </p:ext>
    </p:extLst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67304"/>
      </p:ext>
    </p:extLst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81865"/>
      </p:ext>
    </p:extLst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1275"/>
      </p:ext>
    </p:extLst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86076"/>
      </p:ext>
    </p:extLst>
  </p:cSld>
  <p:clrMapOvr>
    <a:masterClrMapping/>
  </p:clrMapOvr>
</p:notes>
</file>

<file path=ppt/notesSlides/notesSlide4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8341"/>
      </p:ext>
    </p:extLst>
  </p:cSld>
  <p:clrMapOvr>
    <a:masterClrMapping/>
  </p:clrMapOvr>
</p:notes>
</file>

<file path=ppt/notesSlides/notesSlide4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6902"/>
      </p:ext>
    </p:extLst>
  </p:cSld>
  <p:clrMapOvr>
    <a:masterClrMapping/>
  </p:clrMapOvr>
</p:notes>
</file>

<file path=ppt/notesSlides/notesSlide4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4758"/>
      </p:ext>
    </p:extLst>
  </p:cSld>
  <p:clrMapOvr>
    <a:masterClrMapping/>
  </p:clrMapOvr>
</p:notes>
</file>

<file path=ppt/notesSlides/notesSlide4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76643"/>
      </p:ext>
    </p:extLst>
  </p:cSld>
  <p:clrMapOvr>
    <a:masterClrMapping/>
  </p:clrMapOvr>
</p:notes>
</file>

<file path=ppt/notesSlides/notesSlide4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478"/>
      </p:ext>
    </p:extLst>
  </p:cSld>
  <p:clrMapOvr>
    <a:masterClrMapping/>
  </p:clrMapOvr>
</p:notes>
</file>

<file path=ppt/notesSlides/notesSlide4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849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42470"/>
      </p:ext>
    </p:extLst>
  </p:cSld>
  <p:clrMapOvr>
    <a:masterClrMapping/>
  </p:clrMapOvr>
</p:notes>
</file>

<file path=ppt/notesSlides/notesSlide4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44860"/>
      </p:ext>
    </p:extLst>
  </p:cSld>
  <p:clrMapOvr>
    <a:masterClrMapping/>
  </p:clrMapOvr>
</p:notes>
</file>

<file path=ppt/notesSlides/notesSlide4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05950"/>
      </p:ext>
    </p:extLst>
  </p:cSld>
  <p:clrMapOvr>
    <a:masterClrMapping/>
  </p:clrMapOvr>
</p:notes>
</file>

<file path=ppt/notesSlides/notesSlide4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38402"/>
      </p:ext>
    </p:extLst>
  </p:cSld>
  <p:clrMapOvr>
    <a:masterClrMapping/>
  </p:clrMapOvr>
</p:notes>
</file>

<file path=ppt/notesSlides/notesSlide4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07151"/>
      </p:ext>
    </p:extLst>
  </p:cSld>
  <p:clrMapOvr>
    <a:masterClrMapping/>
  </p:clrMapOvr>
</p:notes>
</file>

<file path=ppt/notesSlides/notesSlide4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86177"/>
      </p:ext>
    </p:extLst>
  </p:cSld>
  <p:clrMapOvr>
    <a:masterClrMapping/>
  </p:clrMapOvr>
</p:notes>
</file>

<file path=ppt/notesSlides/notesSlide4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52465"/>
      </p:ext>
    </p:extLst>
  </p:cSld>
  <p:clrMapOvr>
    <a:masterClrMapping/>
  </p:clrMapOvr>
</p:notes>
</file>

<file path=ppt/notesSlides/notesSlide4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15516"/>
      </p:ext>
    </p:extLst>
  </p:cSld>
  <p:clrMapOvr>
    <a:masterClrMapping/>
  </p:clrMapOvr>
</p:notes>
</file>

<file path=ppt/notesSlides/notesSlide4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28161"/>
      </p:ext>
    </p:extLst>
  </p:cSld>
  <p:clrMapOvr>
    <a:masterClrMapping/>
  </p:clrMapOvr>
</p:notes>
</file>

<file path=ppt/notesSlides/notesSlide4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95896"/>
      </p:ext>
    </p:extLst>
  </p:cSld>
  <p:clrMapOvr>
    <a:masterClrMapping/>
  </p:clrMapOvr>
</p:notes>
</file>

<file path=ppt/notesSlides/notesSlide4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48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9872"/>
      </p:ext>
    </p:extLst>
  </p:cSld>
  <p:clrMapOvr>
    <a:masterClrMapping/>
  </p:clrMapOvr>
</p:notes>
</file>

<file path=ppt/notesSlides/notesSlide4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79166"/>
      </p:ext>
    </p:extLst>
  </p:cSld>
  <p:clrMapOvr>
    <a:masterClrMapping/>
  </p:clrMapOvr>
</p:notes>
</file>

<file path=ppt/notesSlides/notesSlide4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03139"/>
      </p:ext>
    </p:extLst>
  </p:cSld>
  <p:clrMapOvr>
    <a:masterClrMapping/>
  </p:clrMapOvr>
</p:notes>
</file>

<file path=ppt/notesSlides/notesSlide4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95556"/>
      </p:ext>
    </p:extLst>
  </p:cSld>
  <p:clrMapOvr>
    <a:masterClrMapping/>
  </p:clrMapOvr>
</p:notes>
</file>

<file path=ppt/notesSlides/notesSlide4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0850"/>
      </p:ext>
    </p:extLst>
  </p:cSld>
  <p:clrMapOvr>
    <a:masterClrMapping/>
  </p:clrMapOvr>
</p:notes>
</file>

<file path=ppt/notesSlides/notesSlide4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06715"/>
      </p:ext>
    </p:extLst>
  </p:cSld>
  <p:clrMapOvr>
    <a:masterClrMapping/>
  </p:clrMapOvr>
</p:notes>
</file>

<file path=ppt/notesSlides/notesSlide4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40699"/>
      </p:ext>
    </p:extLst>
  </p:cSld>
  <p:clrMapOvr>
    <a:masterClrMapping/>
  </p:clrMapOvr>
</p:notes>
</file>

<file path=ppt/notesSlides/notesSlide4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03656"/>
      </p:ext>
    </p:extLst>
  </p:cSld>
  <p:clrMapOvr>
    <a:masterClrMapping/>
  </p:clrMapOvr>
</p:notes>
</file>

<file path=ppt/notesSlides/notesSlide4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37000"/>
      </p:ext>
    </p:extLst>
  </p:cSld>
  <p:clrMapOvr>
    <a:masterClrMapping/>
  </p:clrMapOvr>
</p:notes>
</file>

<file path=ppt/notesSlides/notesSlide4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11045"/>
      </p:ext>
    </p:extLst>
  </p:cSld>
  <p:clrMapOvr>
    <a:masterClrMapping/>
  </p:clrMapOvr>
</p:notes>
</file>

<file path=ppt/notesSlides/notesSlide4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045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00544"/>
      </p:ext>
    </p:extLst>
  </p:cSld>
  <p:clrMapOvr>
    <a:masterClrMapping/>
  </p:clrMapOvr>
</p:notes>
</file>

<file path=ppt/notesSlides/notesSlide4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34424"/>
      </p:ext>
    </p:extLst>
  </p:cSld>
  <p:clrMapOvr>
    <a:masterClrMapping/>
  </p:clrMapOvr>
</p:notes>
</file>

<file path=ppt/notesSlides/notesSlide4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79349"/>
      </p:ext>
    </p:extLst>
  </p:cSld>
  <p:clrMapOvr>
    <a:masterClrMapping/>
  </p:clrMapOvr>
</p:notes>
</file>

<file path=ppt/notesSlides/notesSlide4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28237"/>
      </p:ext>
    </p:extLst>
  </p:cSld>
  <p:clrMapOvr>
    <a:masterClrMapping/>
  </p:clrMapOvr>
</p:notes>
</file>

<file path=ppt/notesSlides/notesSlide4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64781"/>
      </p:ext>
    </p:extLst>
  </p:cSld>
  <p:clrMapOvr>
    <a:masterClrMapping/>
  </p:clrMapOvr>
</p:notes>
</file>

<file path=ppt/notesSlides/notesSlide4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45326"/>
      </p:ext>
    </p:extLst>
  </p:cSld>
  <p:clrMapOvr>
    <a:masterClrMapping/>
  </p:clrMapOvr>
</p:notes>
</file>

<file path=ppt/notesSlides/notesSlide4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13347"/>
      </p:ext>
    </p:extLst>
  </p:cSld>
  <p:clrMapOvr>
    <a:masterClrMapping/>
  </p:clrMapOvr>
</p:notes>
</file>

<file path=ppt/notesSlides/notesSlide4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81044"/>
      </p:ext>
    </p:extLst>
  </p:cSld>
  <p:clrMapOvr>
    <a:masterClrMapping/>
  </p:clrMapOvr>
</p:notes>
</file>

<file path=ppt/notesSlides/notesSlide4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36835"/>
      </p:ext>
    </p:extLst>
  </p:cSld>
  <p:clrMapOvr>
    <a:masterClrMapping/>
  </p:clrMapOvr>
</p:notes>
</file>

<file path=ppt/notesSlides/notesSlide4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98089"/>
      </p:ext>
    </p:extLst>
  </p:cSld>
  <p:clrMapOvr>
    <a:masterClrMapping/>
  </p:clrMapOvr>
</p:notes>
</file>

<file path=ppt/notesSlides/notesSlide4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343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1562"/>
      </p:ext>
    </p:extLst>
  </p:cSld>
  <p:clrMapOvr>
    <a:masterClrMapping/>
  </p:clrMapOvr>
</p:notes>
</file>

<file path=ppt/notesSlides/notesSlide4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41447"/>
      </p:ext>
    </p:extLst>
  </p:cSld>
  <p:clrMapOvr>
    <a:masterClrMapping/>
  </p:clrMapOvr>
</p:notes>
</file>

<file path=ppt/notesSlides/notesSlide4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59887"/>
      </p:ext>
    </p:extLst>
  </p:cSld>
  <p:clrMapOvr>
    <a:masterClrMapping/>
  </p:clrMapOvr>
</p:notes>
</file>

<file path=ppt/notesSlides/notesSlide4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66315"/>
      </p:ext>
    </p:extLst>
  </p:cSld>
  <p:clrMapOvr>
    <a:masterClrMapping/>
  </p:clrMapOvr>
</p:notes>
</file>

<file path=ppt/notesSlides/notesSlide4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35233"/>
      </p:ext>
    </p:extLst>
  </p:cSld>
  <p:clrMapOvr>
    <a:masterClrMapping/>
  </p:clrMapOvr>
</p:notes>
</file>

<file path=ppt/notesSlides/notesSlide4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234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177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881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753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514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57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444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564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019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705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705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04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026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756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675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861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56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549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545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009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627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831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4334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859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846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684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957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5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346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980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197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484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127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291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64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599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124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1297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22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086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074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327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596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9439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793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3028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7486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6721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321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61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8471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5079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327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499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998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4969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0232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1034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870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0668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51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B1F6-FF0D-4953-9854-3FE08A0CDCBC}" type="datetime1">
              <a:rPr lang="en-US" smtClean="0"/>
              <a:t>7/12/2015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9B58-EACF-4B43-B74A-CD43C7D01B00}" type="datetime1">
              <a:rPr lang="en-US" smtClean="0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29EDB-B7CD-427F-B701-7D30FDCC5A01}" type="datetime1">
              <a:rPr lang="en-US" smtClean="0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3AB-DF88-4DCD-9DC1-B8DF3BC66A35}" type="datetime1">
              <a:rPr lang="en-US" smtClean="0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AEE4-0800-4F0B-A645-754FB0F1F4D9}" type="datetime1">
              <a:rPr lang="en-US" smtClean="0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C4F4-AF65-44D0-90CB-A7891E568548}" type="datetime1">
              <a:rPr lang="en-US" smtClean="0"/>
              <a:t>7/12/2015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95C7-D257-4924-8FB8-E2BE48428A30}" type="datetime1">
              <a:rPr lang="en-US" smtClean="0"/>
              <a:t>7/12/2015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7A-6B14-4878-B5EE-6080EF46E206}" type="datetime1">
              <a:rPr lang="en-US" smtClean="0"/>
              <a:t>7/12/2015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AA78-D7B5-4080-B375-9ABFC9A6D409}" type="datetime1">
              <a:rPr lang="en-US" smtClean="0"/>
              <a:t>7/12/2015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63C3E-14EF-489C-8E9B-0E9D3BBF8CF7}" type="datetime1">
              <a:rPr lang="en-US" smtClean="0"/>
              <a:t>7/12/2015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A0760-F1C6-4E8E-8813-F173E44F18AC}" type="datetime1">
              <a:rPr lang="en-US" smtClean="0"/>
              <a:t>7/12/2015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6E5D34D-ECD3-4B2F-AFC0-2824FE031CB6}" type="datetime1">
              <a:rPr lang="en-US" smtClean="0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7.png"/></Relationships>
</file>

<file path=ppt/slides/_rels/slide10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7.png"/></Relationships>
</file>

<file path=ppt/slides/_rels/slide10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8.xml"/></Relationships>
</file>

<file path=ppt/slides/_rels/slide10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7.png"/></Relationships>
</file>

<file path=ppt/slides/_rels/slide10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9.xml"/></Relationships>
</file>

<file path=ppt/slides/_rels/slide10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7.png"/></Relationships>
</file>

<file path=ppt/slides/_rels/slide10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7.png"/></Relationships>
</file>

<file path=ppt/slides/_rels/slide10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0.xml"/></Relationships>
</file>

<file path=ppt/slides/_rels/slide10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7.png"/></Relationships>
</file>

<file path=ppt/slides/_rels/slide10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7.png"/></Relationships>
</file>

<file path=ppt/slides/_rels/slide10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.xml"/></Relationships>
</file>

<file path=ppt/slides/_rels/slide10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7.png"/></Relationships>
</file>

<file path=ppt/slides/_rels/slide10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7.png"/></Relationships>
</file>

<file path=ppt/slides/_rels/slide10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2.xml"/></Relationships>
</file>

<file path=ppt/slides/_rels/slide10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7.png"/></Relationships>
</file>

<file path=ppt/slides/_rels/slide10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7.png"/></Relationships>
</file>

<file path=ppt/slides/_rels/slide10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3.xml"/></Relationships>
</file>

<file path=ppt/slides/_rels/slide10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7.png"/></Relationships>
</file>

<file path=ppt/slides/_rels/slide10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7.png"/></Relationships>
</file>

<file path=ppt/slides/_rels/slide10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1.xml"/></Relationships>
</file>

<file path=ppt/slides/_rels/slide10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7.png"/></Relationships>
</file>

<file path=ppt/slides/_rels/slide10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8.m4a"/><Relationship Id="rId1" Type="http://schemas.microsoft.com/office/2007/relationships/media" Target="../media/media208.m4a"/><Relationship Id="rId4" Type="http://schemas.openxmlformats.org/officeDocument/2006/relationships/image" Target="../media/image7.png"/></Relationships>
</file>

<file path=ppt/slides/_rels/slide10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6.xml"/></Relationships>
</file>

<file path=ppt/slides/_rels/slide10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9.m4a"/><Relationship Id="rId1" Type="http://schemas.microsoft.com/office/2007/relationships/media" Target="../media/media209.m4a"/><Relationship Id="rId4" Type="http://schemas.openxmlformats.org/officeDocument/2006/relationships/image" Target="../media/image7.png"/></Relationships>
</file>

<file path=ppt/slides/_rels/slide10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0.m4a"/><Relationship Id="rId1" Type="http://schemas.microsoft.com/office/2007/relationships/media" Target="../media/media210.m4a"/><Relationship Id="rId4" Type="http://schemas.openxmlformats.org/officeDocument/2006/relationships/image" Target="../media/image7.png"/></Relationships>
</file>

<file path=ppt/slides/_rels/slide10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7.xml"/></Relationships>
</file>

<file path=ppt/slides/_rels/slide10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1.m4a"/><Relationship Id="rId1" Type="http://schemas.microsoft.com/office/2007/relationships/media" Target="../media/media211.m4a"/><Relationship Id="rId4" Type="http://schemas.openxmlformats.org/officeDocument/2006/relationships/image" Target="../media/image7.png"/></Relationships>
</file>

<file path=ppt/slides/_rels/slide10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2.m4a"/><Relationship Id="rId1" Type="http://schemas.microsoft.com/office/2007/relationships/media" Target="../media/media212.m4a"/><Relationship Id="rId4" Type="http://schemas.openxmlformats.org/officeDocument/2006/relationships/image" Target="../media/image7.png"/></Relationships>
</file>

<file path=ppt/slides/_rels/slide10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8.xml"/></Relationships>
</file>

<file path=ppt/slides/_rels/slide10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3.m4a"/><Relationship Id="rId1" Type="http://schemas.microsoft.com/office/2007/relationships/media" Target="../media/media213.m4a"/><Relationship Id="rId4" Type="http://schemas.openxmlformats.org/officeDocument/2006/relationships/image" Target="../media/image7.png"/></Relationships>
</file>

<file path=ppt/slides/_rels/slide10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7.png"/></Relationships>
</file>

<file path=ppt/slides/_rels/slide10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4.m4a"/><Relationship Id="rId1" Type="http://schemas.microsoft.com/office/2007/relationships/media" Target="../media/media214.m4a"/><Relationship Id="rId4" Type="http://schemas.openxmlformats.org/officeDocument/2006/relationships/image" Target="../media/image7.png"/></Relationships>
</file>

<file path=ppt/slides/_rels/slide10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5.m4a"/><Relationship Id="rId1" Type="http://schemas.microsoft.com/office/2007/relationships/media" Target="../media/media215.m4a"/><Relationship Id="rId4" Type="http://schemas.openxmlformats.org/officeDocument/2006/relationships/image" Target="../media/image7.png"/></Relationships>
</file>

<file path=ppt/slides/_rels/slide10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6.m4a"/><Relationship Id="rId1" Type="http://schemas.microsoft.com/office/2007/relationships/media" Target="../media/media2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0.xml"/></Relationships>
</file>

<file path=ppt/slides/_rels/slide10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7.m4a"/><Relationship Id="rId1" Type="http://schemas.microsoft.com/office/2007/relationships/media" Target="../media/media217.m4a"/><Relationship Id="rId4" Type="http://schemas.openxmlformats.org/officeDocument/2006/relationships/image" Target="../media/image7.png"/></Relationships>
</file>

<file path=ppt/slides/_rels/slide10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8.m4a"/><Relationship Id="rId1" Type="http://schemas.microsoft.com/office/2007/relationships/media" Target="../media/media218.m4a"/><Relationship Id="rId4" Type="http://schemas.openxmlformats.org/officeDocument/2006/relationships/image" Target="../media/image7.png"/></Relationships>
</file>

<file path=ppt/slides/_rels/slide10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9.m4a"/><Relationship Id="rId1" Type="http://schemas.microsoft.com/office/2007/relationships/media" Target="../media/media219.m4a"/><Relationship Id="rId4" Type="http://schemas.openxmlformats.org/officeDocument/2006/relationships/image" Target="../media/image7.png"/></Relationships>
</file>

<file path=ppt/slides/_rels/slide10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6.m4a"/><Relationship Id="rId1" Type="http://schemas.microsoft.com/office/2007/relationships/media" Target="../media/media2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1.xml"/></Relationships>
</file>

<file path=ppt/slides/_rels/slide10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0.m4a"/><Relationship Id="rId1" Type="http://schemas.microsoft.com/office/2007/relationships/media" Target="../media/media220.m4a"/><Relationship Id="rId4" Type="http://schemas.openxmlformats.org/officeDocument/2006/relationships/image" Target="../media/image7.png"/></Relationships>
</file>

<file path=ppt/slides/_rels/slide10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1.m4a"/><Relationship Id="rId1" Type="http://schemas.microsoft.com/office/2007/relationships/media" Target="../media/media221.m4a"/><Relationship Id="rId4" Type="http://schemas.openxmlformats.org/officeDocument/2006/relationships/image" Target="../media/image7.png"/></Relationships>
</file>

<file path=ppt/slides/_rels/slide10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.xml"/></Relationships>
</file>

<file path=ppt/slides/_rels/slide10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2.m4a"/><Relationship Id="rId1" Type="http://schemas.microsoft.com/office/2007/relationships/media" Target="../media/media222.m4a"/><Relationship Id="rId4" Type="http://schemas.openxmlformats.org/officeDocument/2006/relationships/image" Target="../media/image7.png"/></Relationships>
</file>

<file path=ppt/slides/_rels/slide10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3.m4a"/><Relationship Id="rId1" Type="http://schemas.microsoft.com/office/2007/relationships/media" Target="../media/media223.m4a"/><Relationship Id="rId4" Type="http://schemas.openxmlformats.org/officeDocument/2006/relationships/image" Target="../media/image7.png"/></Relationships>
</file>

<file path=ppt/slides/_rels/slide10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4.m4a"/><Relationship Id="rId1" Type="http://schemas.microsoft.com/office/2007/relationships/media" Target="../media/media2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3.xml"/></Relationships>
</file>

<file path=ppt/slides/_rels/slide10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5.m4a"/><Relationship Id="rId1" Type="http://schemas.microsoft.com/office/2007/relationships/media" Target="../media/media225.m4a"/><Relationship Id="rId4" Type="http://schemas.openxmlformats.org/officeDocument/2006/relationships/image" Target="../media/image7.png"/></Relationships>
</file>

<file path=ppt/slides/_rels/slide10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6.m4a"/><Relationship Id="rId1" Type="http://schemas.microsoft.com/office/2007/relationships/media" Target="../media/media226.m4a"/><Relationship Id="rId4" Type="http://schemas.openxmlformats.org/officeDocument/2006/relationships/image" Target="../media/image7.png"/></Relationships>
</file>

<file path=ppt/slides/_rels/slide10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7.m4a"/><Relationship Id="rId1" Type="http://schemas.microsoft.com/office/2007/relationships/media" Target="../media/media2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4.xml"/></Relationships>
</file>

<file path=ppt/slides/_rels/slide10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8.m4a"/><Relationship Id="rId1" Type="http://schemas.microsoft.com/office/2007/relationships/media" Target="../media/media228.m4a"/><Relationship Id="rId4" Type="http://schemas.openxmlformats.org/officeDocument/2006/relationships/image" Target="../media/image7.png"/></Relationships>
</file>

<file path=ppt/slides/_rels/slide10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9.m4a"/><Relationship Id="rId1" Type="http://schemas.microsoft.com/office/2007/relationships/media" Target="../media/media229.m4a"/><Relationship Id="rId4" Type="http://schemas.openxmlformats.org/officeDocument/2006/relationships/image" Target="../media/image7.png"/></Relationships>
</file>

<file path=ppt/slides/_rels/slide10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5.xml"/><Relationship Id="rId1" Type="http://schemas.openxmlformats.org/officeDocument/2006/relationships/slideLayout" Target="../slideLayouts/slideLayout1.xml"/></Relationships>
</file>

<file path=ppt/slides/_rels/slide10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7.png"/></Relationships>
</file>

<file path=ppt/slides/_rels/slide10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7.png"/></Relationships>
</file>

<file path=ppt/slides/_rels/slide10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7.png"/></Relationships>
</file>

<file path=ppt/slides/_rels/slide10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7.png"/></Relationships>
</file>

<file path=ppt/slides/_rels/slide10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7.xml"/></Relationships>
</file>

<file path=ppt/slides/_rels/slide10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7.png"/></Relationships>
</file>

<file path=ppt/slides/_rels/slide10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7.png"/></Relationships>
</file>

<file path=ppt/slides/_rels/slide10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7.png"/></Relationships>
</file>

<file path=ppt/slides/_rels/slide10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8.xml"/></Relationships>
</file>

<file path=ppt/slides/_rels/slide10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7.png"/></Relationships>
</file>

<file path=ppt/slides/_rels/slide10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7.png"/></Relationships>
</file>

<file path=ppt/slides/_rels/slide10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9.xml"/></Relationships>
</file>

<file path=ppt/slides/_rels/slide10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7.png"/></Relationships>
</file>

<file path=ppt/slides/_rels/slide10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7.png"/></Relationships>
</file>

<file path=ppt/slides/_rels/slide10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0.xml"/></Relationships>
</file>

<file path=ppt/slides/_rels/slide10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7.png"/></Relationships>
</file>

<file path=ppt/slides/_rels/slide10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7.png"/></Relationships>
</file>

<file path=ppt/slides/_rels/slide10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1.xml"/></Relationships>
</file>

<file path=ppt/slides/_rels/slide10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7.png"/></Relationships>
</file>

<file path=ppt/slides/_rels/slide10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7.png"/></Relationships>
</file>

<file path=ppt/slides/_rels/slide10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.xml"/></Relationships>
</file>

<file path=ppt/slides/_rels/slide10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7.png"/></Relationships>
</file>

<file path=ppt/slides/_rels/slide10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7.png"/></Relationships>
</file>

<file path=ppt/slides/_rels/slide10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3.xml"/></Relationships>
</file>

<file path=ppt/slides/_rels/slide10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7.png"/></Relationships>
</file>

<file path=ppt/slides/_rels/slide10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7.png"/></Relationships>
</file>

<file path=ppt/slides/_rels/slide10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4.xml"/></Relationships>
</file>

<file path=ppt/slides/_rels/slide10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7.png"/></Relationships>
</file>

<file path=ppt/slides/_rels/slide10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7.png"/></Relationships>
</file>

<file path=ppt/slides/_rels/slide10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7.png"/></Relationships>
</file>

<file path=ppt/slides/_rels/slide10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7.png"/></Relationships>
</file>

<file path=ppt/slides/_rels/slide10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1.m4a"/><Relationship Id="rId1" Type="http://schemas.microsoft.com/office/2007/relationships/media" Target="../media/media231.m4a"/><Relationship Id="rId4" Type="http://schemas.openxmlformats.org/officeDocument/2006/relationships/image" Target="../media/image7.png"/></Relationships>
</file>

<file path=ppt/slides/_rels/slide10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2.m4a"/><Relationship Id="rId1" Type="http://schemas.microsoft.com/office/2007/relationships/media" Target="../media/media232.m4a"/><Relationship Id="rId4" Type="http://schemas.openxmlformats.org/officeDocument/2006/relationships/image" Target="../media/image7.png"/></Relationships>
</file>

<file path=ppt/slides/_rels/slide10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6.xml"/></Relationships>
</file>

<file path=ppt/slides/_rels/slide10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3.m4a"/><Relationship Id="rId1" Type="http://schemas.microsoft.com/office/2007/relationships/media" Target="../media/media233.m4a"/><Relationship Id="rId4" Type="http://schemas.openxmlformats.org/officeDocument/2006/relationships/image" Target="../media/image7.png"/></Relationships>
</file>

<file path=ppt/slides/_rels/slide10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7.xml"/></Relationships>
</file>

<file path=ppt/slides/_rels/slide10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4.m4a"/><Relationship Id="rId1" Type="http://schemas.microsoft.com/office/2007/relationships/media" Target="../media/media234.m4a"/><Relationship Id="rId4" Type="http://schemas.openxmlformats.org/officeDocument/2006/relationships/image" Target="../media/image7.png"/></Relationships>
</file>

<file path=ppt/slides/_rels/slide10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5.m4a"/><Relationship Id="rId1" Type="http://schemas.microsoft.com/office/2007/relationships/media" Target="../media/media235.m4a"/><Relationship Id="rId4" Type="http://schemas.openxmlformats.org/officeDocument/2006/relationships/image" Target="../media/image7.png"/></Relationships>
</file>

<file path=ppt/slides/_rels/slide10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8.xml"/></Relationships>
</file>

<file path=ppt/slides/_rels/slide10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6.m4a"/><Relationship Id="rId1" Type="http://schemas.microsoft.com/office/2007/relationships/media" Target="../media/media236.m4a"/><Relationship Id="rId4" Type="http://schemas.openxmlformats.org/officeDocument/2006/relationships/image" Target="../media/image7.png"/></Relationships>
</file>

<file path=ppt/slides/_rels/slide10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7.m4a"/><Relationship Id="rId1" Type="http://schemas.microsoft.com/office/2007/relationships/media" Target="../media/media237.m4a"/><Relationship Id="rId4" Type="http://schemas.openxmlformats.org/officeDocument/2006/relationships/image" Target="../media/image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7.png"/></Relationships>
</file>

<file path=ppt/slides/_rels/slide10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9.xml"/></Relationships>
</file>

<file path=ppt/slides/_rels/slide10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9.m4a"/><Relationship Id="rId1" Type="http://schemas.microsoft.com/office/2007/relationships/media" Target="../media/media239.m4a"/><Relationship Id="rId4" Type="http://schemas.openxmlformats.org/officeDocument/2006/relationships/image" Target="../media/image7.png"/></Relationships>
</file>

<file path=ppt/slides/_rels/slide10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0.xml"/></Relationships>
</file>

<file path=ppt/slides/_rels/slide10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0.m4a"/><Relationship Id="rId1" Type="http://schemas.microsoft.com/office/2007/relationships/media" Target="../media/media240.m4a"/><Relationship Id="rId4" Type="http://schemas.openxmlformats.org/officeDocument/2006/relationships/image" Target="../media/image7.png"/></Relationships>
</file>

<file path=ppt/slides/_rels/slide10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1.m4a"/><Relationship Id="rId1" Type="http://schemas.microsoft.com/office/2007/relationships/media" Target="../media/media241.m4a"/><Relationship Id="rId4" Type="http://schemas.openxmlformats.org/officeDocument/2006/relationships/image" Target="../media/image7.png"/></Relationships>
</file>

<file path=ppt/slides/_rels/slide10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1.xml"/></Relationships>
</file>

<file path=ppt/slides/_rels/slide10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2.m4a"/><Relationship Id="rId1" Type="http://schemas.microsoft.com/office/2007/relationships/media" Target="../media/media242.m4a"/><Relationship Id="rId4" Type="http://schemas.openxmlformats.org/officeDocument/2006/relationships/image" Target="../media/image7.png"/></Relationships>
</file>

<file path=ppt/slides/_rels/slide10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3.m4a"/><Relationship Id="rId1" Type="http://schemas.microsoft.com/office/2007/relationships/media" Target="../media/media243.m4a"/><Relationship Id="rId4" Type="http://schemas.openxmlformats.org/officeDocument/2006/relationships/image" Target="../media/image7.png"/></Relationships>
</file>

<file path=ppt/slides/_rels/slide10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2.xml"/></Relationships>
</file>

<file path=ppt/slides/_rels/slide10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4.m4a"/><Relationship Id="rId1" Type="http://schemas.microsoft.com/office/2007/relationships/media" Target="../media/media244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1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3.xml"/><Relationship Id="rId1" Type="http://schemas.openxmlformats.org/officeDocument/2006/relationships/slideLayout" Target="../slideLayouts/slideLayout1.xml"/></Relationships>
</file>

<file path=ppt/slides/_rels/slide1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4.xml"/></Relationships>
</file>

<file path=ppt/slides/_rels/slide1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7.png"/></Relationships>
</file>

<file path=ppt/slides/_rels/slide1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7.png"/></Relationships>
</file>

<file path=ppt/slides/_rels/slide1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5.xml"/></Relationships>
</file>

<file path=ppt/slides/_rels/slide1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7.png"/></Relationships>
</file>

<file path=ppt/slides/_rels/slide1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7.png"/></Relationships>
</file>

<file path=ppt/slides/_rels/slide1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7.png"/></Relationships>
</file>

<file path=ppt/slides/_rels/slide1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6.xml"/></Relationships>
</file>

<file path=ppt/slides/_rels/slide1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.xml"/></Relationships>
</file>

<file path=ppt/slides/_rels/slide1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7.png"/></Relationships>
</file>

<file path=ppt/slides/_rels/slide1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7.png"/></Relationships>
</file>

<file path=ppt/slides/_rels/slide1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7.xml"/></Relationships>
</file>

<file path=ppt/slides/_rels/slide1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4" Type="http://schemas.openxmlformats.org/officeDocument/2006/relationships/image" Target="../media/image7.png"/></Relationships>
</file>

<file path=ppt/slides/_rels/slide1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4" Type="http://schemas.openxmlformats.org/officeDocument/2006/relationships/image" Target="../media/image7.png"/></Relationships>
</file>

<file path=ppt/slides/_rels/slide1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7.png"/></Relationships>
</file>

<file path=ppt/slides/_rels/slide1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8.xml"/></Relationships>
</file>

<file path=ppt/slides/_rels/slide1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7.png"/></Relationships>
</file>

<file path=ppt/slides/_rels/slide1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7.png"/></Relationships>
</file>

<file path=ppt/slides/_rels/slide1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7.png"/></Relationships>
</file>

<file path=ppt/slides/_rels/slide1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7.png"/></Relationships>
</file>

<file path=ppt/slides/_rels/slide1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7.png"/></Relationships>
</file>

<file path=ppt/slides/_rels/slide1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7.png"/></Relationships>
</file>

<file path=ppt/slides/_rels/slide1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0.xml"/></Relationships>
</file>

<file path=ppt/slides/_rels/slide1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7.png"/></Relationships>
</file>

<file path=ppt/slides/_rels/slide1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7.png"/></Relationships>
</file>

<file path=ppt/slides/_rels/slide1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1.xml"/></Relationships>
</file>

<file path=ppt/slides/_rels/slide1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7.png"/></Relationships>
</file>

<file path=ppt/slides/_rels/slide1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4" Type="http://schemas.openxmlformats.org/officeDocument/2006/relationships/image" Target="../media/image7.png"/></Relationships>
</file>

<file path=ppt/slides/_rels/slide1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4" Type="http://schemas.openxmlformats.org/officeDocument/2006/relationships/image" Target="../media/image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7.png"/></Relationships>
</file>

<file path=ppt/slides/_rels/slide1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2.xml"/></Relationships>
</file>

<file path=ppt/slides/_rels/slide1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4" Type="http://schemas.openxmlformats.org/officeDocument/2006/relationships/image" Target="../media/image7.png"/></Relationships>
</file>

<file path=ppt/slides/_rels/slide1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4" Type="http://schemas.openxmlformats.org/officeDocument/2006/relationships/image" Target="../media/image7.png"/></Relationships>
</file>

<file path=ppt/slides/_rels/slide1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4" Type="http://schemas.openxmlformats.org/officeDocument/2006/relationships/image" Target="../media/image7.png"/></Relationships>
</file>

<file path=ppt/slides/_rels/slide1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3.xml"/></Relationships>
</file>

<file path=ppt/slides/_rels/slide1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4" Type="http://schemas.openxmlformats.org/officeDocument/2006/relationships/image" Target="../media/image7.png"/></Relationships>
</file>

<file path=ppt/slides/_rels/slide1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4" Type="http://schemas.openxmlformats.org/officeDocument/2006/relationships/image" Target="../media/image7.png"/></Relationships>
</file>

<file path=ppt/slides/_rels/slide1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4" Type="http://schemas.openxmlformats.org/officeDocument/2006/relationships/image" Target="../media/image7.png"/></Relationships>
</file>

<file path=ppt/slides/_rels/slide1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4.xml"/></Relationships>
</file>

<file path=ppt/slides/_rels/slide1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4" Type="http://schemas.openxmlformats.org/officeDocument/2006/relationships/image" Target="../media/image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7.png"/></Relationships>
</file>

<file path=ppt/slides/_rels/slide1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4" Type="http://schemas.openxmlformats.org/officeDocument/2006/relationships/image" Target="../media/image7.png"/></Relationships>
</file>

<file path=ppt/slides/_rels/slide1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4" Type="http://schemas.openxmlformats.org/officeDocument/2006/relationships/image" Target="../media/image7.png"/></Relationships>
</file>

<file path=ppt/slides/_rels/slide1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5.xml"/></Relationships>
</file>

<file path=ppt/slides/_rels/slide1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4" Type="http://schemas.openxmlformats.org/officeDocument/2006/relationships/image" Target="../media/image7.png"/></Relationships>
</file>

<file path=ppt/slides/_rels/slide1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4" Type="http://schemas.openxmlformats.org/officeDocument/2006/relationships/image" Target="../media/image7.png"/></Relationships>
</file>

<file path=ppt/slides/_rels/slide1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6.xml"/><Relationship Id="rId1" Type="http://schemas.openxmlformats.org/officeDocument/2006/relationships/slideLayout" Target="../slideLayouts/slideLayout1.xml"/></Relationships>
</file>

<file path=ppt/slides/_rels/slide1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7.xml"/></Relationships>
</file>

<file path=ppt/slides/_rels/slide1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1.m4a"/><Relationship Id="rId1" Type="http://schemas.microsoft.com/office/2007/relationships/media" Target="../media/media231.m4a"/><Relationship Id="rId4" Type="http://schemas.openxmlformats.org/officeDocument/2006/relationships/image" Target="../media/image7.png"/></Relationships>
</file>

<file path=ppt/slides/_rels/slide1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2.m4a"/><Relationship Id="rId1" Type="http://schemas.microsoft.com/office/2007/relationships/media" Target="../media/media232.m4a"/><Relationship Id="rId4" Type="http://schemas.openxmlformats.org/officeDocument/2006/relationships/image" Target="../media/image7.png"/></Relationships>
</file>

<file path=ppt/slides/_rels/slide1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.xml"/></Relationships>
</file>

<file path=ppt/slides/_rels/slide1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3.m4a"/><Relationship Id="rId1" Type="http://schemas.microsoft.com/office/2007/relationships/media" Target="../media/media233.m4a"/><Relationship Id="rId4" Type="http://schemas.openxmlformats.org/officeDocument/2006/relationships/image" Target="../media/image7.png"/></Relationships>
</file>

<file path=ppt/slides/_rels/slide1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9.xml"/></Relationships>
</file>

<file path=ppt/slides/_rels/slide1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4.m4a"/><Relationship Id="rId1" Type="http://schemas.microsoft.com/office/2007/relationships/media" Target="../media/media234.m4a"/><Relationship Id="rId4" Type="http://schemas.openxmlformats.org/officeDocument/2006/relationships/image" Target="../media/image7.png"/></Relationships>
</file>

<file path=ppt/slides/_rels/slide1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5.m4a"/><Relationship Id="rId1" Type="http://schemas.microsoft.com/office/2007/relationships/media" Target="../media/media235.m4a"/><Relationship Id="rId4" Type="http://schemas.openxmlformats.org/officeDocument/2006/relationships/image" Target="../media/image7.png"/></Relationships>
</file>

<file path=ppt/slides/_rels/slide1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00.xml"/></Relationships>
</file>

<file path=ppt/slides/_rels/slide1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6.m4a"/><Relationship Id="rId1" Type="http://schemas.microsoft.com/office/2007/relationships/media" Target="../media/media236.m4a"/><Relationship Id="rId4" Type="http://schemas.openxmlformats.org/officeDocument/2006/relationships/image" Target="../media/image7.png"/></Relationships>
</file>

<file path=ppt/slides/_rels/slide1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7.m4a"/><Relationship Id="rId1" Type="http://schemas.microsoft.com/office/2007/relationships/media" Target="../media/media237.m4a"/><Relationship Id="rId4" Type="http://schemas.openxmlformats.org/officeDocument/2006/relationships/image" Target="../media/image7.png"/></Relationships>
</file>

<file path=ppt/slides/_rels/slide1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01.xml"/></Relationships>
</file>

<file path=ppt/slides/_rels/slide1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9.m4a"/><Relationship Id="rId1" Type="http://schemas.microsoft.com/office/2007/relationships/media" Target="../media/media239.m4a"/><Relationship Id="rId4" Type="http://schemas.openxmlformats.org/officeDocument/2006/relationships/image" Target="../media/image7.png"/></Relationships>
</file>

<file path=ppt/slides/_rels/slide1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0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7.png"/></Relationships>
</file>

<file path=ppt/slides/_rels/slide1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0.m4a"/><Relationship Id="rId1" Type="http://schemas.microsoft.com/office/2007/relationships/media" Target="../media/media240.m4a"/><Relationship Id="rId4" Type="http://schemas.openxmlformats.org/officeDocument/2006/relationships/image" Target="../media/image7.png"/></Relationships>
</file>

<file path=ppt/slides/_rels/slide1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1.m4a"/><Relationship Id="rId1" Type="http://schemas.microsoft.com/office/2007/relationships/media" Target="../media/media241.m4a"/><Relationship Id="rId4" Type="http://schemas.openxmlformats.org/officeDocument/2006/relationships/image" Target="../media/image7.png"/></Relationships>
</file>

<file path=ppt/slides/_rels/slide1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03.xml"/></Relationships>
</file>

<file path=ppt/slides/_rels/slide1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2.m4a"/><Relationship Id="rId1" Type="http://schemas.microsoft.com/office/2007/relationships/media" Target="../media/media242.m4a"/><Relationship Id="rId4" Type="http://schemas.openxmlformats.org/officeDocument/2006/relationships/image" Target="../media/image7.png"/></Relationships>
</file>

<file path=ppt/slides/_rels/slide1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3.m4a"/><Relationship Id="rId1" Type="http://schemas.microsoft.com/office/2007/relationships/media" Target="../media/media243.m4a"/><Relationship Id="rId4" Type="http://schemas.openxmlformats.org/officeDocument/2006/relationships/image" Target="../media/image7.png"/></Relationships>
</file>

<file path=ppt/slides/_rels/slide1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04.xml"/></Relationships>
</file>

<file path=ppt/slides/_rels/slide1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4.m4a"/><Relationship Id="rId1" Type="http://schemas.microsoft.com/office/2007/relationships/media" Target="../media/media244.m4a"/><Relationship Id="rId4" Type="http://schemas.openxmlformats.org/officeDocument/2006/relationships/image" Target="../media/image7.png"/></Relationships>
</file>

<file path=ppt/slides/_rels/slide1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5.xml"/><Relationship Id="rId1" Type="http://schemas.openxmlformats.org/officeDocument/2006/relationships/slideLayout" Target="../slideLayouts/slideLayout1.xml"/></Relationships>
</file>

<file path=ppt/slides/_rels/slide1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06.xml"/></Relationships>
</file>

<file path=ppt/slides/_rels/slide1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7.png"/></Relationships>
</file>

<file path=ppt/slides/_rels/slide1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1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07.xml"/></Relationships>
</file>

<file path=ppt/slides/_rels/slide1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4" Type="http://schemas.openxmlformats.org/officeDocument/2006/relationships/image" Target="../media/image7.png"/></Relationships>
</file>

<file path=ppt/slides/_rels/slide1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4" Type="http://schemas.openxmlformats.org/officeDocument/2006/relationships/image" Target="../media/image7.png"/></Relationships>
</file>

<file path=ppt/slides/_rels/slide1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08.xml"/></Relationships>
</file>

<file path=ppt/slides/_rels/slide1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4" Type="http://schemas.openxmlformats.org/officeDocument/2006/relationships/image" Target="../media/image7.png"/></Relationships>
</file>

<file path=ppt/slides/_rels/slide1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4" Type="http://schemas.openxmlformats.org/officeDocument/2006/relationships/image" Target="../media/image7.png"/></Relationships>
</file>

<file path=ppt/slides/_rels/slide1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09.xml"/></Relationships>
</file>

<file path=ppt/slides/_rels/slide1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4" Type="http://schemas.openxmlformats.org/officeDocument/2006/relationships/image" Target="../media/image7.png"/></Relationships>
</file>

<file path=ppt/slides/_rels/slide1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4" Type="http://schemas.openxmlformats.org/officeDocument/2006/relationships/image" Target="../media/image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7.png"/></Relationships>
</file>

<file path=ppt/slides/_rels/slide1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0.xml"/><Relationship Id="rId1" Type="http://schemas.openxmlformats.org/officeDocument/2006/relationships/slideLayout" Target="../slideLayouts/slideLayout8.xml"/></Relationships>
</file>

<file path=ppt/slides/_rels/slide1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4" Type="http://schemas.openxmlformats.org/officeDocument/2006/relationships/image" Target="../media/image7.png"/></Relationships>
</file>

<file path=ppt/slides/_rels/slide1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5.m4a"/><Relationship Id="rId1" Type="http://schemas.microsoft.com/office/2007/relationships/media" Target="../media/media175.m4a"/><Relationship Id="rId4" Type="http://schemas.openxmlformats.org/officeDocument/2006/relationships/image" Target="../media/image7.png"/></Relationships>
</file>

<file path=ppt/slides/_rels/slide1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1.xml"/></Relationships>
</file>

<file path=ppt/slides/_rels/slide1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7.m4a"/><Relationship Id="rId1" Type="http://schemas.microsoft.com/office/2007/relationships/media" Target="../media/media177.m4a"/><Relationship Id="rId4" Type="http://schemas.openxmlformats.org/officeDocument/2006/relationships/image" Target="../media/image7.png"/></Relationships>
</file>

<file path=ppt/slides/_rels/slide1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2.xml"/></Relationships>
</file>

<file path=ppt/slides/_rels/slide1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8.m4a"/><Relationship Id="rId1" Type="http://schemas.microsoft.com/office/2007/relationships/media" Target="../media/media178.m4a"/><Relationship Id="rId4" Type="http://schemas.openxmlformats.org/officeDocument/2006/relationships/image" Target="../media/image7.png"/></Relationships>
</file>

<file path=ppt/slides/_rels/slide1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9.m4a"/><Relationship Id="rId1" Type="http://schemas.microsoft.com/office/2007/relationships/media" Target="../media/media179.m4a"/><Relationship Id="rId4" Type="http://schemas.openxmlformats.org/officeDocument/2006/relationships/image" Target="../media/image7.png"/></Relationships>
</file>

<file path=ppt/slides/_rels/slide1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3.xml"/></Relationships>
</file>

<file path=ppt/slides/_rels/slide1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0.m4a"/><Relationship Id="rId1" Type="http://schemas.microsoft.com/office/2007/relationships/media" Target="../media/media180.m4a"/><Relationship Id="rId4" Type="http://schemas.openxmlformats.org/officeDocument/2006/relationships/image" Target="../media/image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.xml"/></Relationships>
</file>

<file path=ppt/slides/_rels/slide11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4.xml"/></Relationships>
</file>

<file path=ppt/slides/_rels/slide1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2.m4a"/><Relationship Id="rId1" Type="http://schemas.microsoft.com/office/2007/relationships/media" Target="../media/media182.m4a"/><Relationship Id="rId4" Type="http://schemas.openxmlformats.org/officeDocument/2006/relationships/image" Target="../media/image7.png"/></Relationships>
</file>

<file path=ppt/slides/_rels/slide1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3.m4a"/><Relationship Id="rId1" Type="http://schemas.microsoft.com/office/2007/relationships/media" Target="../media/media183.m4a"/><Relationship Id="rId4" Type="http://schemas.openxmlformats.org/officeDocument/2006/relationships/image" Target="../media/image7.png"/></Relationships>
</file>

<file path=ppt/slides/_rels/slide1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4.m4a"/><Relationship Id="rId1" Type="http://schemas.microsoft.com/office/2007/relationships/media" Target="../media/media184.m4a"/><Relationship Id="rId4" Type="http://schemas.openxmlformats.org/officeDocument/2006/relationships/image" Target="../media/image7.png"/></Relationships>
</file>

<file path=ppt/slides/_rels/slide1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5.xml"/></Relationships>
</file>

<file path=ppt/slides/_rels/slide1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5.m4a"/><Relationship Id="rId1" Type="http://schemas.microsoft.com/office/2007/relationships/media" Target="../media/media185.m4a"/><Relationship Id="rId4" Type="http://schemas.openxmlformats.org/officeDocument/2006/relationships/image" Target="../media/image7.png"/></Relationships>
</file>

<file path=ppt/slides/_rels/slide11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6.m4a"/><Relationship Id="rId1" Type="http://schemas.microsoft.com/office/2007/relationships/media" Target="../media/media186.m4a"/><Relationship Id="rId4" Type="http://schemas.openxmlformats.org/officeDocument/2006/relationships/image" Target="../media/image7.png"/></Relationships>
</file>

<file path=ppt/slides/_rels/slide1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6.xml"/><Relationship Id="rId1" Type="http://schemas.openxmlformats.org/officeDocument/2006/relationships/slideLayout" Target="../slideLayouts/slideLayout1.xml"/></Relationships>
</file>

<file path=ppt/slides/_rels/slide11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7.xml"/></Relationships>
</file>

<file path=ppt/slides/_rels/slide1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6.m4a"/><Relationship Id="rId1" Type="http://schemas.microsoft.com/office/2007/relationships/media" Target="../media/media246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7.png"/></Relationships>
</file>

<file path=ppt/slides/_rels/slide1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8.xml"/></Relationships>
</file>

<file path=ppt/slides/_rels/slide1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7.m4a"/><Relationship Id="rId1" Type="http://schemas.microsoft.com/office/2007/relationships/media" Target="../media/media247.m4a"/><Relationship Id="rId4" Type="http://schemas.openxmlformats.org/officeDocument/2006/relationships/image" Target="../media/image7.png"/></Relationships>
</file>

<file path=ppt/slides/_rels/slide1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8.m4a"/><Relationship Id="rId1" Type="http://schemas.microsoft.com/office/2007/relationships/media" Target="../media/media248.m4a"/><Relationship Id="rId4" Type="http://schemas.openxmlformats.org/officeDocument/2006/relationships/image" Target="../media/image7.png"/></Relationships>
</file>

<file path=ppt/slides/_rels/slide1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9.xml"/></Relationships>
</file>

<file path=ppt/slides/_rels/slide12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9.m4a"/><Relationship Id="rId1" Type="http://schemas.microsoft.com/office/2007/relationships/media" Target="../media/media249.m4a"/><Relationship Id="rId4" Type="http://schemas.openxmlformats.org/officeDocument/2006/relationships/image" Target="../media/image7.png"/></Relationships>
</file>

<file path=ppt/slides/_rels/slide12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0.m4a"/><Relationship Id="rId1" Type="http://schemas.microsoft.com/office/2007/relationships/media" Target="../media/media250.m4a"/><Relationship Id="rId4" Type="http://schemas.openxmlformats.org/officeDocument/2006/relationships/image" Target="../media/image7.png"/></Relationships>
</file>

<file path=ppt/slides/_rels/slide12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0.xml"/></Relationships>
</file>

<file path=ppt/slides/_rels/slide12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12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12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7.png"/></Relationships>
</file>

<file path=ppt/slides/_rels/slide1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1.m4a"/><Relationship Id="rId1" Type="http://schemas.microsoft.com/office/2007/relationships/media" Target="../media/media251.m4a"/><Relationship Id="rId4" Type="http://schemas.openxmlformats.org/officeDocument/2006/relationships/image" Target="../media/image7.png"/></Relationships>
</file>

<file path=ppt/slides/_rels/slide12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2.m4a"/><Relationship Id="rId1" Type="http://schemas.microsoft.com/office/2007/relationships/media" Target="../media/media252.m4a"/><Relationship Id="rId4" Type="http://schemas.openxmlformats.org/officeDocument/2006/relationships/image" Target="../media/image7.png"/></Relationships>
</file>

<file path=ppt/slides/_rels/slide12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2.xml"/></Relationships>
</file>

<file path=ppt/slides/_rels/slide12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3.m4a"/><Relationship Id="rId1" Type="http://schemas.microsoft.com/office/2007/relationships/media" Target="../media/media253.m4a"/><Relationship Id="rId4" Type="http://schemas.openxmlformats.org/officeDocument/2006/relationships/image" Target="../media/image7.png"/></Relationships>
</file>

<file path=ppt/slides/_rels/slide12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4.m4a"/><Relationship Id="rId1" Type="http://schemas.microsoft.com/office/2007/relationships/media" Target="../media/media254.m4a"/><Relationship Id="rId4" Type="http://schemas.openxmlformats.org/officeDocument/2006/relationships/image" Target="../media/image7.png"/></Relationships>
</file>

<file path=ppt/slides/_rels/slide12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5.m4a"/><Relationship Id="rId1" Type="http://schemas.microsoft.com/office/2007/relationships/media" Target="../media/media255.m4a"/><Relationship Id="rId4" Type="http://schemas.openxmlformats.org/officeDocument/2006/relationships/image" Target="../media/image7.png"/></Relationships>
</file>

<file path=ppt/slides/_rels/slide12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6.m4a"/><Relationship Id="rId1" Type="http://schemas.microsoft.com/office/2007/relationships/media" Target="../media/media25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3.xml"/></Relationships>
</file>

<file path=ppt/slides/_rels/slide12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7.m4a"/><Relationship Id="rId1" Type="http://schemas.microsoft.com/office/2007/relationships/media" Target="../media/media257.m4a"/><Relationship Id="rId4" Type="http://schemas.openxmlformats.org/officeDocument/2006/relationships/image" Target="../media/image7.png"/></Relationships>
</file>

<file path=ppt/slides/_rels/slide12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8.m4a"/><Relationship Id="rId1" Type="http://schemas.microsoft.com/office/2007/relationships/media" Target="../media/media258.m4a"/><Relationship Id="rId4" Type="http://schemas.openxmlformats.org/officeDocument/2006/relationships/image" Target="../media/image7.png"/></Relationships>
</file>

<file path=ppt/slides/_rels/slide12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9.m4a"/><Relationship Id="rId1" Type="http://schemas.microsoft.com/office/2007/relationships/media" Target="../media/media259.m4a"/><Relationship Id="rId4" Type="http://schemas.openxmlformats.org/officeDocument/2006/relationships/image" Target="../media/image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4.xml"/></Relationships>
</file>

<file path=ppt/slides/_rels/slide1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4.xml"/><Relationship Id="rId1" Type="http://schemas.openxmlformats.org/officeDocument/2006/relationships/slideLayout" Target="../slideLayouts/slideLayout8.xml"/></Relationships>
</file>

<file path=ppt/slides/_rels/slide12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0.m4a"/><Relationship Id="rId1" Type="http://schemas.microsoft.com/office/2007/relationships/media" Target="../media/media260.m4a"/><Relationship Id="rId4" Type="http://schemas.openxmlformats.org/officeDocument/2006/relationships/image" Target="../media/image7.png"/></Relationships>
</file>

<file path=ppt/slides/_rels/slide12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1.m4a"/><Relationship Id="rId1" Type="http://schemas.microsoft.com/office/2007/relationships/media" Target="../media/media261.m4a"/><Relationship Id="rId4" Type="http://schemas.openxmlformats.org/officeDocument/2006/relationships/image" Target="../media/image7.png"/></Relationships>
</file>

<file path=ppt/slides/_rels/slide1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5.xml"/><Relationship Id="rId1" Type="http://schemas.openxmlformats.org/officeDocument/2006/relationships/slideLayout" Target="../slideLayouts/slideLayout1.xml"/></Relationships>
</file>

<file path=ppt/slides/_rels/slide12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6.xml"/></Relationships>
</file>

<file path=ppt/slides/_rels/slide12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12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8.m4a"/><Relationship Id="rId1" Type="http://schemas.microsoft.com/office/2007/relationships/media" Target="../media/media188.m4a"/><Relationship Id="rId4" Type="http://schemas.openxmlformats.org/officeDocument/2006/relationships/image" Target="../media/image7.png"/></Relationships>
</file>

<file path=ppt/slides/_rels/slide12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7.xml"/></Relationships>
</file>

<file path=ppt/slides/_rels/slide12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9.m4a"/><Relationship Id="rId1" Type="http://schemas.microsoft.com/office/2007/relationships/media" Target="../media/media189.m4a"/><Relationship Id="rId4" Type="http://schemas.openxmlformats.org/officeDocument/2006/relationships/image" Target="../media/image7.png"/></Relationships>
</file>

<file path=ppt/slides/_rels/slide12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0.m4a"/><Relationship Id="rId1" Type="http://schemas.microsoft.com/office/2007/relationships/media" Target="../media/media190.m4a"/><Relationship Id="rId4" Type="http://schemas.openxmlformats.org/officeDocument/2006/relationships/image" Target="../media/image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7.png"/></Relationships>
</file>

<file path=ppt/slides/_rels/slide12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8.xml"/></Relationships>
</file>

<file path=ppt/slides/_rels/slide12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1.m4a"/><Relationship Id="rId1" Type="http://schemas.microsoft.com/office/2007/relationships/media" Target="../media/media191.m4a"/><Relationship Id="rId4" Type="http://schemas.openxmlformats.org/officeDocument/2006/relationships/image" Target="../media/image7.png"/></Relationships>
</file>

<file path=ppt/slides/_rels/slide1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9.xml"/><Relationship Id="rId1" Type="http://schemas.openxmlformats.org/officeDocument/2006/relationships/slideLayout" Target="../slideLayouts/slideLayout8.xml"/></Relationships>
</file>

<file path=ppt/slides/_rels/slide12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2.m4a"/><Relationship Id="rId1" Type="http://schemas.microsoft.com/office/2007/relationships/media" Target="../media/media192.m4a"/><Relationship Id="rId4" Type="http://schemas.openxmlformats.org/officeDocument/2006/relationships/image" Target="../media/image7.png"/></Relationships>
</file>

<file path=ppt/slides/_rels/slide1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0.xml"/><Relationship Id="rId1" Type="http://schemas.openxmlformats.org/officeDocument/2006/relationships/slideLayout" Target="../slideLayouts/slideLayout8.xml"/></Relationships>
</file>

<file path=ppt/slides/_rels/slide12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3.m4a"/><Relationship Id="rId1" Type="http://schemas.microsoft.com/office/2007/relationships/media" Target="../media/media193.m4a"/><Relationship Id="rId4" Type="http://schemas.openxmlformats.org/officeDocument/2006/relationships/image" Target="../media/image7.png"/></Relationships>
</file>

<file path=ppt/slides/_rels/slide12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1.xml"/></Relationships>
</file>

<file path=ppt/slides/_rels/slide12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5.m4a"/><Relationship Id="rId1" Type="http://schemas.microsoft.com/office/2007/relationships/media" Target="../media/media195.m4a"/><Relationship Id="rId4" Type="http://schemas.openxmlformats.org/officeDocument/2006/relationships/image" Target="../media/image7.png"/></Relationships>
</file>

<file path=ppt/slides/_rels/slide12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6.m4a"/><Relationship Id="rId1" Type="http://schemas.microsoft.com/office/2007/relationships/media" Target="../media/media196.m4a"/><Relationship Id="rId4" Type="http://schemas.openxmlformats.org/officeDocument/2006/relationships/image" Target="../media/image7.png"/></Relationships>
</file>

<file path=ppt/slides/_rels/slide12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7.png"/></Relationships>
</file>

<file path=ppt/slides/_rels/slide12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7.m4a"/><Relationship Id="rId1" Type="http://schemas.microsoft.com/office/2007/relationships/media" Target="../media/media197.m4a"/><Relationship Id="rId4" Type="http://schemas.openxmlformats.org/officeDocument/2006/relationships/image" Target="../media/image7.png"/></Relationships>
</file>

<file path=ppt/slides/_rels/slide12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8.m4a"/><Relationship Id="rId1" Type="http://schemas.microsoft.com/office/2007/relationships/media" Target="../media/media198.m4a"/><Relationship Id="rId4" Type="http://schemas.openxmlformats.org/officeDocument/2006/relationships/image" Target="../media/image7.png"/></Relationships>
</file>

<file path=ppt/slides/_rels/slide12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3.xml"/></Relationships>
</file>

<file path=ppt/slides/_rels/slide12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9.m4a"/><Relationship Id="rId1" Type="http://schemas.microsoft.com/office/2007/relationships/media" Target="../media/media199.m4a"/><Relationship Id="rId4" Type="http://schemas.openxmlformats.org/officeDocument/2006/relationships/image" Target="../media/image7.png"/></Relationships>
</file>

<file path=ppt/slides/_rels/slide12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0.m4a"/><Relationship Id="rId1" Type="http://schemas.microsoft.com/office/2007/relationships/media" Target="../media/media200.m4a"/><Relationship Id="rId4" Type="http://schemas.openxmlformats.org/officeDocument/2006/relationships/image" Target="../media/image7.png"/></Relationships>
</file>

<file path=ppt/slides/_rels/slide12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1.m4a"/><Relationship Id="rId1" Type="http://schemas.microsoft.com/office/2007/relationships/media" Target="../media/media2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4.xml"/></Relationships>
</file>

<file path=ppt/slides/_rels/slide12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2.m4a"/><Relationship Id="rId1" Type="http://schemas.microsoft.com/office/2007/relationships/media" Target="../media/media202.m4a"/><Relationship Id="rId4" Type="http://schemas.openxmlformats.org/officeDocument/2006/relationships/image" Target="../media/image7.png"/></Relationships>
</file>

<file path=ppt/slides/_rels/slide12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3.m4a"/><Relationship Id="rId1" Type="http://schemas.microsoft.com/office/2007/relationships/media" Target="../media/media203.m4a"/><Relationship Id="rId4" Type="http://schemas.openxmlformats.org/officeDocument/2006/relationships/image" Target="../media/image7.png"/></Relationships>
</file>

<file path=ppt/slides/_rels/slide12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4.m4a"/><Relationship Id="rId1" Type="http://schemas.microsoft.com/office/2007/relationships/media" Target="../media/media2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5.xml"/></Relationships>
</file>

<file path=ppt/slides/_rels/slide12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5.m4a"/><Relationship Id="rId1" Type="http://schemas.microsoft.com/office/2007/relationships/media" Target="../media/media205.m4a"/><Relationship Id="rId4" Type="http://schemas.openxmlformats.org/officeDocument/2006/relationships/image" Target="../media/image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5.xml"/></Relationships>
</file>

<file path=ppt/slides/_rels/slide12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6.m4a"/><Relationship Id="rId1" Type="http://schemas.microsoft.com/office/2007/relationships/media" Target="../media/media206.m4a"/><Relationship Id="rId4" Type="http://schemas.openxmlformats.org/officeDocument/2006/relationships/image" Target="../media/image7.png"/></Relationships>
</file>

<file path=ppt/slides/_rels/slide12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6.xml"/></Relationships>
</file>

<file path=ppt/slides/_rels/slide12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6.m4a"/><Relationship Id="rId1" Type="http://schemas.microsoft.com/office/2007/relationships/media" Target="../media/media246.m4a"/><Relationship Id="rId4" Type="http://schemas.openxmlformats.org/officeDocument/2006/relationships/image" Target="../media/image7.png"/></Relationships>
</file>

<file path=ppt/slides/_rels/slide12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7.xml"/></Relationships>
</file>

<file path=ppt/slides/_rels/slide12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7.m4a"/><Relationship Id="rId1" Type="http://schemas.microsoft.com/office/2007/relationships/media" Target="../media/media247.m4a"/><Relationship Id="rId4" Type="http://schemas.openxmlformats.org/officeDocument/2006/relationships/image" Target="../media/image7.png"/></Relationships>
</file>

<file path=ppt/slides/_rels/slide12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8.m4a"/><Relationship Id="rId1" Type="http://schemas.microsoft.com/office/2007/relationships/media" Target="../media/media248.m4a"/><Relationship Id="rId4" Type="http://schemas.openxmlformats.org/officeDocument/2006/relationships/image" Target="../media/image7.png"/></Relationships>
</file>

<file path=ppt/slides/_rels/slide12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8.xml"/></Relationships>
</file>

<file path=ppt/slides/_rels/slide12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9.m4a"/><Relationship Id="rId1" Type="http://schemas.microsoft.com/office/2007/relationships/media" Target="../media/media249.m4a"/><Relationship Id="rId4" Type="http://schemas.openxmlformats.org/officeDocument/2006/relationships/image" Target="../media/image7.png"/></Relationships>
</file>

<file path=ppt/slides/_rels/slide12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0.m4a"/><Relationship Id="rId1" Type="http://schemas.microsoft.com/office/2007/relationships/media" Target="../media/media250.m4a"/><Relationship Id="rId4" Type="http://schemas.openxmlformats.org/officeDocument/2006/relationships/image" Target="../media/image7.png"/></Relationships>
</file>

<file path=ppt/slides/_rels/slide12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9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7.png"/></Relationships>
</file>

<file path=ppt/slides/_rels/slide12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12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12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40.xml"/></Relationships>
</file>

<file path=ppt/slides/_rels/slide12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1.m4a"/><Relationship Id="rId1" Type="http://schemas.microsoft.com/office/2007/relationships/media" Target="../media/media251.m4a"/><Relationship Id="rId4" Type="http://schemas.openxmlformats.org/officeDocument/2006/relationships/image" Target="../media/image7.png"/></Relationships>
</file>

<file path=ppt/slides/_rels/slide12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2.m4a"/><Relationship Id="rId1" Type="http://schemas.microsoft.com/office/2007/relationships/media" Target="../media/media252.m4a"/><Relationship Id="rId4" Type="http://schemas.openxmlformats.org/officeDocument/2006/relationships/image" Target="../media/image7.png"/></Relationships>
</file>

<file path=ppt/slides/_rels/slide12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41.xml"/></Relationships>
</file>

<file path=ppt/slides/_rels/slide12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3.m4a"/><Relationship Id="rId1" Type="http://schemas.microsoft.com/office/2007/relationships/media" Target="../media/media253.m4a"/><Relationship Id="rId4" Type="http://schemas.openxmlformats.org/officeDocument/2006/relationships/image" Target="../media/image7.png"/></Relationships>
</file>

<file path=ppt/slides/_rels/slide12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4.m4a"/><Relationship Id="rId1" Type="http://schemas.microsoft.com/office/2007/relationships/media" Target="../media/media254.m4a"/><Relationship Id="rId4" Type="http://schemas.openxmlformats.org/officeDocument/2006/relationships/image" Target="../media/image7.png"/></Relationships>
</file>

<file path=ppt/slides/_rels/slide12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5.m4a"/><Relationship Id="rId1" Type="http://schemas.microsoft.com/office/2007/relationships/media" Target="../media/media255.m4a"/><Relationship Id="rId4" Type="http://schemas.openxmlformats.org/officeDocument/2006/relationships/image" Target="../media/image7.png"/></Relationships>
</file>

<file path=ppt/slides/_rels/slide12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6.m4a"/><Relationship Id="rId1" Type="http://schemas.microsoft.com/office/2007/relationships/media" Target="../media/media25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4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7.png"/></Relationships>
</file>

<file path=ppt/slides/_rels/slide12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7.m4a"/><Relationship Id="rId1" Type="http://schemas.microsoft.com/office/2007/relationships/media" Target="../media/media257.m4a"/><Relationship Id="rId4" Type="http://schemas.openxmlformats.org/officeDocument/2006/relationships/image" Target="../media/image7.png"/></Relationships>
</file>

<file path=ppt/slides/_rels/slide12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8.m4a"/><Relationship Id="rId1" Type="http://schemas.microsoft.com/office/2007/relationships/media" Target="../media/media258.m4a"/><Relationship Id="rId4" Type="http://schemas.openxmlformats.org/officeDocument/2006/relationships/image" Target="../media/image7.png"/></Relationships>
</file>

<file path=ppt/slides/_rels/slide12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9.m4a"/><Relationship Id="rId1" Type="http://schemas.microsoft.com/office/2007/relationships/media" Target="../media/media259.m4a"/><Relationship Id="rId4" Type="http://schemas.openxmlformats.org/officeDocument/2006/relationships/image" Target="../media/image7.png"/></Relationships>
</file>

<file path=ppt/slides/_rels/slide12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3.xml"/><Relationship Id="rId1" Type="http://schemas.openxmlformats.org/officeDocument/2006/relationships/slideLayout" Target="../slideLayouts/slideLayout8.xml"/></Relationships>
</file>

<file path=ppt/slides/_rels/slide12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0.m4a"/><Relationship Id="rId1" Type="http://schemas.microsoft.com/office/2007/relationships/media" Target="../media/media260.m4a"/><Relationship Id="rId4" Type="http://schemas.openxmlformats.org/officeDocument/2006/relationships/image" Target="../media/image7.png"/></Relationships>
</file>

<file path=ppt/slides/_rels/slide12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1.m4a"/><Relationship Id="rId1" Type="http://schemas.microsoft.com/office/2007/relationships/media" Target="../media/media261.m4a"/><Relationship Id="rId4" Type="http://schemas.openxmlformats.org/officeDocument/2006/relationships/image" Target="../media/image7.png"/></Relationships>
</file>

<file path=ppt/slides/_rels/slide1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4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7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4" Type="http://schemas.openxmlformats.org/officeDocument/2006/relationships/image" Target="../media/image7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4" Type="http://schemas.openxmlformats.org/officeDocument/2006/relationships/image" Target="../media/image7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7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7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7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7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7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7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4" Type="http://schemas.openxmlformats.org/officeDocument/2006/relationships/image" Target="../media/image7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9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4" Type="http://schemas.openxmlformats.org/officeDocument/2006/relationships/image" Target="../media/image7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4" Type="http://schemas.openxmlformats.org/officeDocument/2006/relationships/image" Target="../media/image7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4" Type="http://schemas.openxmlformats.org/officeDocument/2006/relationships/image" Target="../media/image7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0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4" Type="http://schemas.openxmlformats.org/officeDocument/2006/relationships/image" Target="../media/image7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4" Type="http://schemas.openxmlformats.org/officeDocument/2006/relationships/image" Target="../media/image7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4" Type="http://schemas.openxmlformats.org/officeDocument/2006/relationships/image" Target="../media/image7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4" Type="http://schemas.openxmlformats.org/officeDocument/2006/relationships/image" Target="../media/image7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4" Type="http://schemas.openxmlformats.org/officeDocument/2006/relationships/image" Target="../media/image7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4" Type="http://schemas.openxmlformats.org/officeDocument/2006/relationships/image" Target="../media/image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4" Type="http://schemas.openxmlformats.org/officeDocument/2006/relationships/image" Target="../media/image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4" Type="http://schemas.openxmlformats.org/officeDocument/2006/relationships/image" Target="../media/image7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4" Type="http://schemas.openxmlformats.org/officeDocument/2006/relationships/image" Target="../media/image7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4" Type="http://schemas.openxmlformats.org/officeDocument/2006/relationships/image" Target="../media/image7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6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4" Type="http://schemas.openxmlformats.org/officeDocument/2006/relationships/image" Target="../media/image7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4" Type="http://schemas.openxmlformats.org/officeDocument/2006/relationships/image" Target="../media/image7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4" Type="http://schemas.openxmlformats.org/officeDocument/2006/relationships/image" Target="../media/image7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4" Type="http://schemas.openxmlformats.org/officeDocument/2006/relationships/image" Target="../media/image7.png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4" Type="http://schemas.openxmlformats.org/officeDocument/2006/relationships/image" Target="../media/image7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5.m4a"/><Relationship Id="rId1" Type="http://schemas.microsoft.com/office/2007/relationships/media" Target="../media/media175.m4a"/><Relationship Id="rId4" Type="http://schemas.openxmlformats.org/officeDocument/2006/relationships/image" Target="../media/image7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9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7.m4a"/><Relationship Id="rId1" Type="http://schemas.microsoft.com/office/2007/relationships/media" Target="../media/media177.m4a"/><Relationship Id="rId4" Type="http://schemas.openxmlformats.org/officeDocument/2006/relationships/image" Target="../media/image7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0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8.m4a"/><Relationship Id="rId1" Type="http://schemas.microsoft.com/office/2007/relationships/media" Target="../media/media178.m4a"/><Relationship Id="rId4" Type="http://schemas.openxmlformats.org/officeDocument/2006/relationships/image" Target="../media/image7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9.m4a"/><Relationship Id="rId1" Type="http://schemas.microsoft.com/office/2007/relationships/media" Target="../media/media179.m4a"/><Relationship Id="rId4" Type="http://schemas.openxmlformats.org/officeDocument/2006/relationships/image" Target="../media/image7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0.m4a"/><Relationship Id="rId1" Type="http://schemas.microsoft.com/office/2007/relationships/media" Target="../media/media180.m4a"/><Relationship Id="rId4" Type="http://schemas.openxmlformats.org/officeDocument/2006/relationships/image" Target="../media/image7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2.m4a"/><Relationship Id="rId1" Type="http://schemas.microsoft.com/office/2007/relationships/media" Target="../media/media182.m4a"/><Relationship Id="rId4" Type="http://schemas.openxmlformats.org/officeDocument/2006/relationships/image" Target="../media/image7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3.m4a"/><Relationship Id="rId1" Type="http://schemas.microsoft.com/office/2007/relationships/media" Target="../media/media183.m4a"/><Relationship Id="rId4" Type="http://schemas.openxmlformats.org/officeDocument/2006/relationships/image" Target="../media/image7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4.m4a"/><Relationship Id="rId1" Type="http://schemas.microsoft.com/office/2007/relationships/media" Target="../media/media184.m4a"/><Relationship Id="rId4" Type="http://schemas.openxmlformats.org/officeDocument/2006/relationships/image" Target="../media/image7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3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5.m4a"/><Relationship Id="rId1" Type="http://schemas.microsoft.com/office/2007/relationships/media" Target="../media/media185.m4a"/><Relationship Id="rId4" Type="http://schemas.openxmlformats.org/officeDocument/2006/relationships/image" Target="../media/image7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6.m4a"/><Relationship Id="rId1" Type="http://schemas.microsoft.com/office/2007/relationships/media" Target="../media/media186.m4a"/><Relationship Id="rId4" Type="http://schemas.openxmlformats.org/officeDocument/2006/relationships/image" Target="../media/image7.png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5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8.m4a"/><Relationship Id="rId1" Type="http://schemas.microsoft.com/office/2007/relationships/media" Target="../media/media188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6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9.m4a"/><Relationship Id="rId1" Type="http://schemas.microsoft.com/office/2007/relationships/media" Target="../media/media189.m4a"/><Relationship Id="rId4" Type="http://schemas.openxmlformats.org/officeDocument/2006/relationships/image" Target="../media/image7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0.m4a"/><Relationship Id="rId1" Type="http://schemas.microsoft.com/office/2007/relationships/media" Target="../media/media190.m4a"/><Relationship Id="rId4" Type="http://schemas.openxmlformats.org/officeDocument/2006/relationships/image" Target="../media/image7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1.m4a"/><Relationship Id="rId1" Type="http://schemas.microsoft.com/office/2007/relationships/media" Target="../media/media191.m4a"/><Relationship Id="rId4" Type="http://schemas.openxmlformats.org/officeDocument/2006/relationships/image" Target="../media/image7.png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2.m4a"/><Relationship Id="rId1" Type="http://schemas.microsoft.com/office/2007/relationships/media" Target="../media/media192.m4a"/><Relationship Id="rId4" Type="http://schemas.openxmlformats.org/officeDocument/2006/relationships/image" Target="../media/image7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3.m4a"/><Relationship Id="rId1" Type="http://schemas.microsoft.com/office/2007/relationships/media" Target="../media/media193.m4a"/><Relationship Id="rId4" Type="http://schemas.openxmlformats.org/officeDocument/2006/relationships/image" Target="../media/image7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5.m4a"/><Relationship Id="rId1" Type="http://schemas.microsoft.com/office/2007/relationships/media" Target="../media/media195.m4a"/><Relationship Id="rId4" Type="http://schemas.openxmlformats.org/officeDocument/2006/relationships/image" Target="../media/image7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6.m4a"/><Relationship Id="rId1" Type="http://schemas.microsoft.com/office/2007/relationships/media" Target="../media/media196.m4a"/><Relationship Id="rId4" Type="http://schemas.openxmlformats.org/officeDocument/2006/relationships/image" Target="../media/image7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7.m4a"/><Relationship Id="rId1" Type="http://schemas.microsoft.com/office/2007/relationships/media" Target="../media/media197.m4a"/><Relationship Id="rId4" Type="http://schemas.openxmlformats.org/officeDocument/2006/relationships/image" Target="../media/image7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8.m4a"/><Relationship Id="rId1" Type="http://schemas.microsoft.com/office/2007/relationships/media" Target="../media/media198.m4a"/><Relationship Id="rId4" Type="http://schemas.openxmlformats.org/officeDocument/2006/relationships/image" Target="../media/image7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9.m4a"/><Relationship Id="rId1" Type="http://schemas.microsoft.com/office/2007/relationships/media" Target="../media/media199.m4a"/><Relationship Id="rId4" Type="http://schemas.openxmlformats.org/officeDocument/2006/relationships/image" Target="../media/image7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0.m4a"/><Relationship Id="rId1" Type="http://schemas.microsoft.com/office/2007/relationships/media" Target="../media/media200.m4a"/><Relationship Id="rId4" Type="http://schemas.openxmlformats.org/officeDocument/2006/relationships/image" Target="../media/image7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1.m4a"/><Relationship Id="rId1" Type="http://schemas.microsoft.com/office/2007/relationships/media" Target="../media/media2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3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2.m4a"/><Relationship Id="rId1" Type="http://schemas.microsoft.com/office/2007/relationships/media" Target="../media/media202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3.m4a"/><Relationship Id="rId1" Type="http://schemas.microsoft.com/office/2007/relationships/media" Target="../media/media203.m4a"/><Relationship Id="rId4" Type="http://schemas.openxmlformats.org/officeDocument/2006/relationships/image" Target="../media/image7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4.m4a"/><Relationship Id="rId1" Type="http://schemas.microsoft.com/office/2007/relationships/media" Target="../media/media2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4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5.m4a"/><Relationship Id="rId1" Type="http://schemas.microsoft.com/office/2007/relationships/media" Target="../media/media205.m4a"/><Relationship Id="rId4" Type="http://schemas.openxmlformats.org/officeDocument/2006/relationships/image" Target="../media/image7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6.m4a"/><Relationship Id="rId1" Type="http://schemas.microsoft.com/office/2007/relationships/media" Target="../media/media206.m4a"/><Relationship Id="rId4" Type="http://schemas.openxmlformats.org/officeDocument/2006/relationships/image" Target="../media/image7.png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6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8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9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0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3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5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6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7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8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9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0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7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7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3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7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7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4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7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5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7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.pn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6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7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7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7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8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7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7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9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7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7.png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1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8.m4a"/><Relationship Id="rId1" Type="http://schemas.microsoft.com/office/2007/relationships/media" Target="../media/media208.m4a"/><Relationship Id="rId4" Type="http://schemas.openxmlformats.org/officeDocument/2006/relationships/image" Target="../media/image7.pn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9.m4a"/><Relationship Id="rId1" Type="http://schemas.microsoft.com/office/2007/relationships/media" Target="../media/media209.m4a"/><Relationship Id="rId4" Type="http://schemas.openxmlformats.org/officeDocument/2006/relationships/image" Target="../media/image7.pn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0.m4a"/><Relationship Id="rId1" Type="http://schemas.microsoft.com/office/2007/relationships/media" Target="../media/media210.m4a"/><Relationship Id="rId4" Type="http://schemas.openxmlformats.org/officeDocument/2006/relationships/image" Target="../media/image7.png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3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1.m4a"/><Relationship Id="rId1" Type="http://schemas.microsoft.com/office/2007/relationships/media" Target="../media/media211.m4a"/><Relationship Id="rId4" Type="http://schemas.openxmlformats.org/officeDocument/2006/relationships/image" Target="../media/image7.pn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2.m4a"/><Relationship Id="rId1" Type="http://schemas.microsoft.com/office/2007/relationships/media" Target="../media/media212.m4a"/><Relationship Id="rId4" Type="http://schemas.openxmlformats.org/officeDocument/2006/relationships/image" Target="../media/image7.pn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4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3.m4a"/><Relationship Id="rId1" Type="http://schemas.microsoft.com/office/2007/relationships/media" Target="../media/media213.m4a"/><Relationship Id="rId4" Type="http://schemas.openxmlformats.org/officeDocument/2006/relationships/image" Target="../media/image7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5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4.m4a"/><Relationship Id="rId1" Type="http://schemas.microsoft.com/office/2007/relationships/media" Target="../media/media214.m4a"/><Relationship Id="rId4" Type="http://schemas.openxmlformats.org/officeDocument/2006/relationships/image" Target="../media/image7.pn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5.m4a"/><Relationship Id="rId1" Type="http://schemas.microsoft.com/office/2007/relationships/media" Target="../media/media215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7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7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7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8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7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7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9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7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0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7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7.pn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1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2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7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7.pn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7.pn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4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7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7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5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7.png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7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6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7.pn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7.xml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7.pn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7.png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8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7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7.png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0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8.m4a"/><Relationship Id="rId1" Type="http://schemas.microsoft.com/office/2007/relationships/media" Target="../media/media208.m4a"/><Relationship Id="rId4" Type="http://schemas.openxmlformats.org/officeDocument/2006/relationships/image" Target="../media/image7.pn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9.m4a"/><Relationship Id="rId1" Type="http://schemas.microsoft.com/office/2007/relationships/media" Target="../media/media209.m4a"/><Relationship Id="rId4" Type="http://schemas.openxmlformats.org/officeDocument/2006/relationships/image" Target="../media/image7.png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0.m4a"/><Relationship Id="rId1" Type="http://schemas.microsoft.com/office/2007/relationships/media" Target="../media/media210.m4a"/><Relationship Id="rId4" Type="http://schemas.openxmlformats.org/officeDocument/2006/relationships/image" Target="../media/image7.pn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2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1.m4a"/><Relationship Id="rId1" Type="http://schemas.microsoft.com/office/2007/relationships/media" Target="../media/media211.m4a"/><Relationship Id="rId4" Type="http://schemas.openxmlformats.org/officeDocument/2006/relationships/image" Target="../media/image7.png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2.m4a"/><Relationship Id="rId1" Type="http://schemas.microsoft.com/office/2007/relationships/media" Target="../media/media212.m4a"/><Relationship Id="rId4" Type="http://schemas.openxmlformats.org/officeDocument/2006/relationships/image" Target="../media/image7.png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3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3.m4a"/><Relationship Id="rId1" Type="http://schemas.microsoft.com/office/2007/relationships/media" Target="../media/media213.m4a"/><Relationship Id="rId4" Type="http://schemas.openxmlformats.org/officeDocument/2006/relationships/image" Target="../media/image7.pn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4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4.m4a"/><Relationship Id="rId1" Type="http://schemas.microsoft.com/office/2007/relationships/media" Target="../media/media214.m4a"/><Relationship Id="rId4" Type="http://schemas.openxmlformats.org/officeDocument/2006/relationships/image" Target="../media/image7.pn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5.m4a"/><Relationship Id="rId1" Type="http://schemas.microsoft.com/office/2007/relationships/media" Target="../media/media215.m4a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6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7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7.png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7.png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7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7.pn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7.png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7.png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7.png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7.pn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9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7.pn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7.pn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0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7.png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7.pn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1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7.png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2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7.png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7.png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3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7.png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7.pn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4.xml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7.png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7.png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6.m4a"/><Relationship Id="rId1" Type="http://schemas.microsoft.com/office/2007/relationships/media" Target="../media/media2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5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7.m4a"/><Relationship Id="rId1" Type="http://schemas.microsoft.com/office/2007/relationships/media" Target="../media/media217.m4a"/><Relationship Id="rId4" Type="http://schemas.openxmlformats.org/officeDocument/2006/relationships/image" Target="../media/image7.png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8.m4a"/><Relationship Id="rId1" Type="http://schemas.microsoft.com/office/2007/relationships/media" Target="../media/media218.m4a"/><Relationship Id="rId4" Type="http://schemas.openxmlformats.org/officeDocument/2006/relationships/image" Target="../media/image7.png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9.m4a"/><Relationship Id="rId1" Type="http://schemas.microsoft.com/office/2007/relationships/media" Target="../media/media219.m4a"/><Relationship Id="rId4" Type="http://schemas.openxmlformats.org/officeDocument/2006/relationships/image" Target="../media/image7.pn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6.m4a"/><Relationship Id="rId1" Type="http://schemas.microsoft.com/office/2007/relationships/media" Target="../media/media2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6.xm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0.m4a"/><Relationship Id="rId1" Type="http://schemas.microsoft.com/office/2007/relationships/media" Target="../media/media220.m4a"/><Relationship Id="rId4" Type="http://schemas.openxmlformats.org/officeDocument/2006/relationships/image" Target="../media/image7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1.m4a"/><Relationship Id="rId1" Type="http://schemas.microsoft.com/office/2007/relationships/media" Target="../media/media221.m4a"/><Relationship Id="rId4" Type="http://schemas.openxmlformats.org/officeDocument/2006/relationships/image" Target="../media/image7.png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7.xml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2.m4a"/><Relationship Id="rId1" Type="http://schemas.microsoft.com/office/2007/relationships/media" Target="../media/media222.m4a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3.m4a"/><Relationship Id="rId1" Type="http://schemas.microsoft.com/office/2007/relationships/media" Target="../media/media223.m4a"/><Relationship Id="rId4" Type="http://schemas.openxmlformats.org/officeDocument/2006/relationships/image" Target="../media/image7.pn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4.m4a"/><Relationship Id="rId1" Type="http://schemas.microsoft.com/office/2007/relationships/media" Target="../media/media2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8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5.m4a"/><Relationship Id="rId1" Type="http://schemas.microsoft.com/office/2007/relationships/media" Target="../media/media225.m4a"/><Relationship Id="rId4" Type="http://schemas.openxmlformats.org/officeDocument/2006/relationships/image" Target="../media/image7.png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6.m4a"/><Relationship Id="rId1" Type="http://schemas.microsoft.com/office/2007/relationships/media" Target="../media/media226.m4a"/><Relationship Id="rId4" Type="http://schemas.openxmlformats.org/officeDocument/2006/relationships/image" Target="../media/image7.png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7.m4a"/><Relationship Id="rId1" Type="http://schemas.microsoft.com/office/2007/relationships/media" Target="../media/media2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9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8.m4a"/><Relationship Id="rId1" Type="http://schemas.microsoft.com/office/2007/relationships/media" Target="../media/media228.m4a"/><Relationship Id="rId4" Type="http://schemas.openxmlformats.org/officeDocument/2006/relationships/image" Target="../media/image7.png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9.m4a"/><Relationship Id="rId1" Type="http://schemas.microsoft.com/office/2007/relationships/media" Target="../media/media229.m4a"/><Relationship Id="rId4" Type="http://schemas.openxmlformats.org/officeDocument/2006/relationships/image" Target="../media/image7.png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1.xml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7.png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2.xml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7.png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7.png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7.png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3.xml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7.png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7.png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7.png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4" Type="http://schemas.openxmlformats.org/officeDocument/2006/relationships/image" Target="../media/image7.png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4" Type="http://schemas.openxmlformats.org/officeDocument/2006/relationships/image" Target="../media/image7.png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7.png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5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7.pn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7.png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6.xml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7.png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7.pn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7.xml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7.png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7.png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8.xml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7.png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4" Type="http://schemas.openxmlformats.org/officeDocument/2006/relationships/image" Target="../media/image7.png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4" Type="http://schemas.openxmlformats.org/officeDocument/2006/relationships/image" Target="../media/image7.png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9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4" Type="http://schemas.openxmlformats.org/officeDocument/2006/relationships/image" Target="../media/image7.png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4" Type="http://schemas.openxmlformats.org/officeDocument/2006/relationships/image" Target="../media/image7.png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0.xml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4" Type="http://schemas.openxmlformats.org/officeDocument/2006/relationships/image" Target="../media/image7.png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4" Type="http://schemas.openxmlformats.org/officeDocument/2006/relationships/image" Target="../media/image7.png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4" Type="http://schemas.openxmlformats.org/officeDocument/2006/relationships/image" Target="../media/image7.png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1.xml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4" Type="http://schemas.openxmlformats.org/officeDocument/2006/relationships/image" Target="../media/image7.png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4" Type="http://schemas.openxmlformats.org/officeDocument/2006/relationships/image" Target="../media/image7.png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4" Type="http://schemas.openxmlformats.org/officeDocument/2006/relationships/image" Target="../media/image7.png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4" Type="http://schemas.openxmlformats.org/officeDocument/2006/relationships/image" Target="../media/image7.png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4" Type="http://schemas.openxmlformats.org/officeDocument/2006/relationships/image" Target="../media/image7.png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6.m4a"/><Relationship Id="rId1" Type="http://schemas.microsoft.com/office/2007/relationships/media" Target="../media/media2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3.xml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7.m4a"/><Relationship Id="rId1" Type="http://schemas.microsoft.com/office/2007/relationships/media" Target="../media/media217.m4a"/><Relationship Id="rId4" Type="http://schemas.openxmlformats.org/officeDocument/2006/relationships/image" Target="../media/image7.png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8.m4a"/><Relationship Id="rId1" Type="http://schemas.microsoft.com/office/2007/relationships/media" Target="../media/media218.m4a"/><Relationship Id="rId4" Type="http://schemas.openxmlformats.org/officeDocument/2006/relationships/image" Target="../media/image7.png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9.m4a"/><Relationship Id="rId1" Type="http://schemas.microsoft.com/office/2007/relationships/media" Target="../media/media219.m4a"/><Relationship Id="rId4" Type="http://schemas.openxmlformats.org/officeDocument/2006/relationships/image" Target="../media/image7.png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6.m4a"/><Relationship Id="rId1" Type="http://schemas.microsoft.com/office/2007/relationships/media" Target="../media/media2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4.xml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0.m4a"/><Relationship Id="rId1" Type="http://schemas.microsoft.com/office/2007/relationships/media" Target="../media/media220.m4a"/><Relationship Id="rId4" Type="http://schemas.openxmlformats.org/officeDocument/2006/relationships/image" Target="../media/image7.png"/></Relationships>
</file>

<file path=ppt/slides/_rels/slide4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1.m4a"/><Relationship Id="rId1" Type="http://schemas.microsoft.com/office/2007/relationships/media" Target="../media/media221.m4a"/><Relationship Id="rId4" Type="http://schemas.openxmlformats.org/officeDocument/2006/relationships/image" Target="../media/image7.png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2.m4a"/><Relationship Id="rId1" Type="http://schemas.microsoft.com/office/2007/relationships/media" Target="../media/media222.m4a"/><Relationship Id="rId4" Type="http://schemas.openxmlformats.org/officeDocument/2006/relationships/image" Target="../media/image7.png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3.m4a"/><Relationship Id="rId1" Type="http://schemas.microsoft.com/office/2007/relationships/media" Target="../media/media223.m4a"/><Relationship Id="rId4" Type="http://schemas.openxmlformats.org/officeDocument/2006/relationships/image" Target="../media/image7.png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4.m4a"/><Relationship Id="rId1" Type="http://schemas.microsoft.com/office/2007/relationships/media" Target="../media/media2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6.xml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5.m4a"/><Relationship Id="rId1" Type="http://schemas.microsoft.com/office/2007/relationships/media" Target="../media/media225.m4a"/><Relationship Id="rId4" Type="http://schemas.openxmlformats.org/officeDocument/2006/relationships/image" Target="../media/image7.png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6.m4a"/><Relationship Id="rId1" Type="http://schemas.microsoft.com/office/2007/relationships/media" Target="../media/media226.m4a"/><Relationship Id="rId4" Type="http://schemas.openxmlformats.org/officeDocument/2006/relationships/image" Target="../media/image7.png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7.m4a"/><Relationship Id="rId1" Type="http://schemas.microsoft.com/office/2007/relationships/media" Target="../media/media2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7.xml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8.m4a"/><Relationship Id="rId1" Type="http://schemas.microsoft.com/office/2007/relationships/media" Target="../media/media228.m4a"/><Relationship Id="rId4" Type="http://schemas.openxmlformats.org/officeDocument/2006/relationships/image" Target="../media/image7.png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9.m4a"/><Relationship Id="rId1" Type="http://schemas.microsoft.com/office/2007/relationships/media" Target="../media/media229.m4a"/><Relationship Id="rId4" Type="http://schemas.openxmlformats.org/officeDocument/2006/relationships/image" Target="../media/image7.png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7.png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4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0.xml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4" Type="http://schemas.openxmlformats.org/officeDocument/2006/relationships/image" Target="../media/image7.png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4" Type="http://schemas.openxmlformats.org/officeDocument/2006/relationships/image" Target="../media/image7.png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1.xml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4" Type="http://schemas.openxmlformats.org/officeDocument/2006/relationships/image" Target="../media/image7.png"/></Relationships>
</file>

<file path=ppt/slides/_rels/slide4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4" Type="http://schemas.openxmlformats.org/officeDocument/2006/relationships/image" Target="../media/image7.png"/></Relationships>
</file>

<file path=ppt/slides/_rels/slide4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2.xml"/></Relationships>
</file>

<file path=ppt/slides/_rels/slide4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4" Type="http://schemas.openxmlformats.org/officeDocument/2006/relationships/image" Target="../media/image7.png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8.xml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4" Type="http://schemas.openxmlformats.org/officeDocument/2006/relationships/image" Target="../media/image7.png"/></Relationships>
</file>

<file path=ppt/slides/_rels/slide5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5.m4a"/><Relationship Id="rId1" Type="http://schemas.microsoft.com/office/2007/relationships/media" Target="../media/media175.m4a"/><Relationship Id="rId4" Type="http://schemas.openxmlformats.org/officeDocument/2006/relationships/image" Target="../media/image7.png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4.xml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7.m4a"/><Relationship Id="rId1" Type="http://schemas.microsoft.com/office/2007/relationships/media" Target="../media/media177.m4a"/><Relationship Id="rId4" Type="http://schemas.openxmlformats.org/officeDocument/2006/relationships/image" Target="../media/image7.png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5.xml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8.m4a"/><Relationship Id="rId1" Type="http://schemas.microsoft.com/office/2007/relationships/media" Target="../media/media178.m4a"/><Relationship Id="rId4" Type="http://schemas.openxmlformats.org/officeDocument/2006/relationships/image" Target="../media/image7.png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9.m4a"/><Relationship Id="rId1" Type="http://schemas.microsoft.com/office/2007/relationships/media" Target="../media/media179.m4a"/><Relationship Id="rId4" Type="http://schemas.openxmlformats.org/officeDocument/2006/relationships/image" Target="../media/image7.png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0.m4a"/><Relationship Id="rId1" Type="http://schemas.microsoft.com/office/2007/relationships/media" Target="../media/media180.m4a"/><Relationship Id="rId4" Type="http://schemas.openxmlformats.org/officeDocument/2006/relationships/image" Target="../media/image7.png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7.xml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2.m4a"/><Relationship Id="rId1" Type="http://schemas.microsoft.com/office/2007/relationships/media" Target="../media/media182.m4a"/><Relationship Id="rId4" Type="http://schemas.openxmlformats.org/officeDocument/2006/relationships/image" Target="../media/image7.png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3.m4a"/><Relationship Id="rId1" Type="http://schemas.microsoft.com/office/2007/relationships/media" Target="../media/media183.m4a"/><Relationship Id="rId4" Type="http://schemas.openxmlformats.org/officeDocument/2006/relationships/image" Target="../media/image7.png"/></Relationships>
</file>

<file path=ppt/slides/_rels/slide5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4.m4a"/><Relationship Id="rId1" Type="http://schemas.microsoft.com/office/2007/relationships/media" Target="../media/media184.m4a"/><Relationship Id="rId4" Type="http://schemas.openxmlformats.org/officeDocument/2006/relationships/image" Target="../media/image7.png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8.xml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5.m4a"/><Relationship Id="rId1" Type="http://schemas.microsoft.com/office/2007/relationships/media" Target="../media/media185.m4a"/><Relationship Id="rId4" Type="http://schemas.openxmlformats.org/officeDocument/2006/relationships/image" Target="../media/image7.png"/></Relationships>
</file>

<file path=ppt/slides/_rels/slide5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6.m4a"/><Relationship Id="rId1" Type="http://schemas.microsoft.com/office/2007/relationships/media" Target="../media/media186.m4a"/><Relationship Id="rId4" Type="http://schemas.openxmlformats.org/officeDocument/2006/relationships/image" Target="../media/image7.png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9.xml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1.m4a"/><Relationship Id="rId1" Type="http://schemas.microsoft.com/office/2007/relationships/media" Target="../media/media231.m4a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7.png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2.m4a"/><Relationship Id="rId1" Type="http://schemas.microsoft.com/office/2007/relationships/media" Target="../media/media232.m4a"/><Relationship Id="rId4" Type="http://schemas.openxmlformats.org/officeDocument/2006/relationships/image" Target="../media/image7.png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0.xml"/></Relationships>
</file>

<file path=ppt/slides/_rels/slide5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3.m4a"/><Relationship Id="rId1" Type="http://schemas.microsoft.com/office/2007/relationships/media" Target="../media/media233.m4a"/><Relationship Id="rId4" Type="http://schemas.openxmlformats.org/officeDocument/2006/relationships/image" Target="../media/image7.png"/></Relationships>
</file>

<file path=ppt/slides/_rels/slide5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1.xml"/></Relationships>
</file>

<file path=ppt/slides/_rels/slide5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4.m4a"/><Relationship Id="rId1" Type="http://schemas.microsoft.com/office/2007/relationships/media" Target="../media/media234.m4a"/><Relationship Id="rId4" Type="http://schemas.openxmlformats.org/officeDocument/2006/relationships/image" Target="../media/image7.png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5.m4a"/><Relationship Id="rId1" Type="http://schemas.microsoft.com/office/2007/relationships/media" Target="../media/media235.m4a"/><Relationship Id="rId4" Type="http://schemas.openxmlformats.org/officeDocument/2006/relationships/image" Target="../media/image7.png"/></Relationships>
</file>

<file path=ppt/slides/_rels/slide5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2.xml"/></Relationships>
</file>

<file path=ppt/slides/_rels/slide5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6.m4a"/><Relationship Id="rId1" Type="http://schemas.microsoft.com/office/2007/relationships/media" Target="../media/media236.m4a"/><Relationship Id="rId4" Type="http://schemas.openxmlformats.org/officeDocument/2006/relationships/image" Target="../media/image7.png"/></Relationships>
</file>

<file path=ppt/slides/_rels/slide5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7.m4a"/><Relationship Id="rId1" Type="http://schemas.microsoft.com/office/2007/relationships/media" Target="../media/media237.m4a"/><Relationship Id="rId4" Type="http://schemas.openxmlformats.org/officeDocument/2006/relationships/image" Target="../media/image7.png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4.xml"/></Relationships>
</file>

<file path=ppt/slides/_rels/slide5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8.m4a"/><Relationship Id="rId1" Type="http://schemas.microsoft.com/office/2007/relationships/media" Target="../media/media188.m4a"/><Relationship Id="rId4" Type="http://schemas.openxmlformats.org/officeDocument/2006/relationships/image" Target="../media/image7.png"/></Relationships>
</file>

<file path=ppt/slides/_rels/slide5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5.xml"/></Relationships>
</file>

<file path=ppt/slides/_rels/slide5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9.m4a"/><Relationship Id="rId1" Type="http://schemas.microsoft.com/office/2007/relationships/media" Target="../media/media189.m4a"/><Relationship Id="rId4" Type="http://schemas.openxmlformats.org/officeDocument/2006/relationships/image" Target="../media/image7.png"/></Relationships>
</file>

<file path=ppt/slides/_rels/slide5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0.m4a"/><Relationship Id="rId1" Type="http://schemas.microsoft.com/office/2007/relationships/media" Target="../media/media190.m4a"/><Relationship Id="rId4" Type="http://schemas.openxmlformats.org/officeDocument/2006/relationships/image" Target="../media/image7.png"/></Relationships>
</file>

<file path=ppt/slides/_rels/slide5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6.xml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1.m4a"/><Relationship Id="rId1" Type="http://schemas.microsoft.com/office/2007/relationships/media" Target="../media/media191.m4a"/><Relationship Id="rId4" Type="http://schemas.openxmlformats.org/officeDocument/2006/relationships/image" Target="../media/image7.png"/></Relationships>
</file>

<file path=ppt/slides/_rels/slide5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8.xml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2.m4a"/><Relationship Id="rId1" Type="http://schemas.microsoft.com/office/2007/relationships/media" Target="../media/media192.m4a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7.png"/></Relationships>
</file>

<file path=ppt/slides/_rels/slide5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8.xml"/></Relationships>
</file>

<file path=ppt/slides/_rels/slide5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3.m4a"/><Relationship Id="rId1" Type="http://schemas.microsoft.com/office/2007/relationships/media" Target="../media/media193.m4a"/><Relationship Id="rId4" Type="http://schemas.openxmlformats.org/officeDocument/2006/relationships/image" Target="../media/image7.png"/></Relationships>
</file>

<file path=ppt/slides/_rels/slide5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9.xml"/></Relationships>
</file>

<file path=ppt/slides/_rels/slide5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5.m4a"/><Relationship Id="rId1" Type="http://schemas.microsoft.com/office/2007/relationships/media" Target="../media/media195.m4a"/><Relationship Id="rId4" Type="http://schemas.openxmlformats.org/officeDocument/2006/relationships/image" Target="../media/image7.png"/></Relationships>
</file>

<file path=ppt/slides/_rels/slide5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6.m4a"/><Relationship Id="rId1" Type="http://schemas.microsoft.com/office/2007/relationships/media" Target="../media/media196.m4a"/><Relationship Id="rId4" Type="http://schemas.openxmlformats.org/officeDocument/2006/relationships/image" Target="../media/image7.png"/></Relationships>
</file>

<file path=ppt/slides/_rels/slide5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0.xml"/></Relationships>
</file>

<file path=ppt/slides/_rels/slide5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7.m4a"/><Relationship Id="rId1" Type="http://schemas.microsoft.com/office/2007/relationships/media" Target="../media/media197.m4a"/><Relationship Id="rId4" Type="http://schemas.openxmlformats.org/officeDocument/2006/relationships/image" Target="../media/image7.png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8.m4a"/><Relationship Id="rId1" Type="http://schemas.microsoft.com/office/2007/relationships/media" Target="../media/media198.m4a"/><Relationship Id="rId4" Type="http://schemas.openxmlformats.org/officeDocument/2006/relationships/image" Target="../media/image7.png"/></Relationships>
</file>

<file path=ppt/slides/_rels/slide5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1.xml"/></Relationships>
</file>

<file path=ppt/slides/_rels/slide5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9.m4a"/><Relationship Id="rId1" Type="http://schemas.microsoft.com/office/2007/relationships/media" Target="../media/media199.m4a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7.png"/></Relationships>
</file>

<file path=ppt/slides/_rels/slide5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0.m4a"/><Relationship Id="rId1" Type="http://schemas.microsoft.com/office/2007/relationships/media" Target="../media/media200.m4a"/><Relationship Id="rId4" Type="http://schemas.openxmlformats.org/officeDocument/2006/relationships/image" Target="../media/image7.png"/></Relationships>
</file>

<file path=ppt/slides/_rels/slide5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1.m4a"/><Relationship Id="rId1" Type="http://schemas.microsoft.com/office/2007/relationships/media" Target="../media/media2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2.xml"/></Relationships>
</file>

<file path=ppt/slides/_rels/slide5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2.m4a"/><Relationship Id="rId1" Type="http://schemas.microsoft.com/office/2007/relationships/media" Target="../media/media202.m4a"/><Relationship Id="rId4" Type="http://schemas.openxmlformats.org/officeDocument/2006/relationships/image" Target="../media/image7.png"/></Relationships>
</file>

<file path=ppt/slides/_rels/slide5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3.m4a"/><Relationship Id="rId1" Type="http://schemas.microsoft.com/office/2007/relationships/media" Target="../media/media203.m4a"/><Relationship Id="rId4" Type="http://schemas.openxmlformats.org/officeDocument/2006/relationships/image" Target="../media/image7.png"/></Relationships>
</file>

<file path=ppt/slides/_rels/slide5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4.m4a"/><Relationship Id="rId1" Type="http://schemas.microsoft.com/office/2007/relationships/media" Target="../media/media2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3.xml"/></Relationships>
</file>

<file path=ppt/slides/_rels/slide5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5.m4a"/><Relationship Id="rId1" Type="http://schemas.microsoft.com/office/2007/relationships/media" Target="../media/media205.m4a"/><Relationship Id="rId4" Type="http://schemas.openxmlformats.org/officeDocument/2006/relationships/image" Target="../media/image7.png"/></Relationships>
</file>

<file path=ppt/slides/_rels/slide5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6.m4a"/><Relationship Id="rId1" Type="http://schemas.microsoft.com/office/2007/relationships/media" Target="../media/media206.m4a"/><Relationship Id="rId4" Type="http://schemas.openxmlformats.org/officeDocument/2006/relationships/image" Target="../media/image7.png"/></Relationships>
</file>

<file path=ppt/slides/_rels/slide5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4.xml"/></Relationships>
</file>

<file path=ppt/slides/_rels/slide5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1.m4a"/><Relationship Id="rId1" Type="http://schemas.microsoft.com/office/2007/relationships/media" Target="../media/media231.m4a"/><Relationship Id="rId4" Type="http://schemas.openxmlformats.org/officeDocument/2006/relationships/image" Target="../media/image7.png"/></Relationships>
</file>

<file path=ppt/slides/_rels/slide5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2.m4a"/><Relationship Id="rId1" Type="http://schemas.microsoft.com/office/2007/relationships/media" Target="../media/media232.m4a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5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5.xml"/></Relationships>
</file>

<file path=ppt/slides/_rels/slide5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3.m4a"/><Relationship Id="rId1" Type="http://schemas.microsoft.com/office/2007/relationships/media" Target="../media/media233.m4a"/><Relationship Id="rId4" Type="http://schemas.openxmlformats.org/officeDocument/2006/relationships/image" Target="../media/image7.png"/></Relationships>
</file>

<file path=ppt/slides/_rels/slide5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6.xml"/></Relationships>
</file>

<file path=ppt/slides/_rels/slide5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4.m4a"/><Relationship Id="rId1" Type="http://schemas.microsoft.com/office/2007/relationships/media" Target="../media/media234.m4a"/><Relationship Id="rId4" Type="http://schemas.openxmlformats.org/officeDocument/2006/relationships/image" Target="../media/image7.png"/></Relationships>
</file>

<file path=ppt/slides/_rels/slide5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5.m4a"/><Relationship Id="rId1" Type="http://schemas.microsoft.com/office/2007/relationships/media" Target="../media/media235.m4a"/><Relationship Id="rId4" Type="http://schemas.openxmlformats.org/officeDocument/2006/relationships/image" Target="../media/image7.png"/></Relationships>
</file>

<file path=ppt/slides/_rels/slide5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7.xml"/></Relationships>
</file>

<file path=ppt/slides/_rels/slide5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6.m4a"/><Relationship Id="rId1" Type="http://schemas.microsoft.com/office/2007/relationships/media" Target="../media/media236.m4a"/><Relationship Id="rId4" Type="http://schemas.openxmlformats.org/officeDocument/2006/relationships/image" Target="../media/image7.png"/></Relationships>
</file>

<file path=ppt/slides/_rels/slide5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7.m4a"/><Relationship Id="rId1" Type="http://schemas.microsoft.com/office/2007/relationships/media" Target="../media/media237.m4a"/><Relationship Id="rId4" Type="http://schemas.openxmlformats.org/officeDocument/2006/relationships/image" Target="../media/image7.png"/></Relationships>
</file>

<file path=ppt/slides/_rels/slide5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.xml"/></Relationships>
</file>

<file path=ppt/slides/_rels/slide5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5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5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5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0.xml"/></Relationships>
</file>

<file path=ppt/slides/_rels/slide5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5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5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1.xml"/></Relationships>
</file>

<file path=ppt/slides/_rels/slide5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5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5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2.xml"/></Relationships>
</file>

<file path=ppt/slides/_rels/slide5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7.png"/></Relationships>
</file>

<file path=ppt/slides/_rels/slide5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5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3.xml"/></Relationships>
</file>

<file path=ppt/slides/_rels/slide5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5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5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4.xml"/></Relationships>
</file>

<file path=ppt/slides/_rels/slide5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5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5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5.xml"/></Relationships>
</file>

<file path=ppt/slides/_rels/slide5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5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5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6.xml"/></Relationships>
</file>

<file path=ppt/slides/_rels/slide5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5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5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7.xml"/></Relationships>
</file>

<file path=ppt/slides/_rels/slide5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5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5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8.xml"/></Relationships>
</file>

<file path=ppt/slides/_rels/slide5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5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5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7.png"/></Relationships>
</file>

<file path=ppt/slides/_rels/slide6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6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6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0.xml"/></Relationships>
</file>

<file path=ppt/slides/_rels/slide6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6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6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1.xml"/></Relationships>
</file>

<file path=ppt/slides/_rels/slide6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6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2.xml"/></Relationships>
</file>

<file path=ppt/slides/_rels/slide6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6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.png"/></Relationships>
</file>

<file path=ppt/slides/_rels/slide6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3.xml"/></Relationships>
</file>

<file path=ppt/slides/_rels/slide6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6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6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4.xml"/></Relationships>
</file>

<file path=ppt/slides/_rels/slide6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6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7.png"/></Relationships>
</file>

<file path=ppt/slides/_rels/slide6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5.xml"/></Relationships>
</file>

<file path=ppt/slides/_rels/slide6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6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7.png"/></Relationships>
</file>

<file path=ppt/slides/_rels/slide6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6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7.png"/></Relationships>
</file>

<file path=ppt/slides/_rels/slide6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7.png"/></Relationships>
</file>

<file path=ppt/slides/_rels/slide6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7.xml"/></Relationships>
</file>

<file path=ppt/slides/_rels/slide6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6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7.png"/></Relationships>
</file>

<file path=ppt/slides/_rels/slide6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8.xml"/></Relationships>
</file>

<file path=ppt/slides/_rels/slide6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7.png"/></Relationships>
</file>

<file path=ppt/slides/_rels/slide6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.png"/></Relationships>
</file>

<file path=ppt/slides/_rels/slide6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9.xml"/></Relationships>
</file>

<file path=ppt/slides/_rels/slide6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.png"/></Relationships>
</file>

<file path=ppt/slides/_rels/slide6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7.png"/></Relationships>
</file>

<file path=ppt/slides/_rels/slide6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0.xml"/></Relationships>
</file>

<file path=ppt/slides/_rels/slide6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7.png"/></Relationships>
</file>

<file path=ppt/slides/_rels/slide6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7.png"/></Relationships>
</file>

<file path=ppt/slides/_rels/slide6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1.xml"/></Relationships>
</file>

<file path=ppt/slides/_rels/slide6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7.png"/></Relationships>
</file>

<file path=ppt/slides/_rels/slide6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7.png"/></Relationships>
</file>

<file path=ppt/slides/_rels/slide6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2.xml"/></Relationships>
</file>

<file path=ppt/slides/_rels/slide6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7.png"/></Relationships>
</file>

<file path=ppt/slides/_rels/slide6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7.png"/></Relationships>
</file>

<file path=ppt/slides/_rels/slide6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3.xml"/></Relationships>
</file>

<file path=ppt/slides/_rels/slide6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9.m4a"/><Relationship Id="rId1" Type="http://schemas.microsoft.com/office/2007/relationships/media" Target="../media/media239.m4a"/><Relationship Id="rId4" Type="http://schemas.openxmlformats.org/officeDocument/2006/relationships/image" Target="../media/image7.png"/></Relationships>
</file>

<file path=ppt/slides/_rels/slide6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4.xml"/></Relationships>
</file>

<file path=ppt/slides/_rels/slide6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0.m4a"/><Relationship Id="rId1" Type="http://schemas.microsoft.com/office/2007/relationships/media" Target="../media/media240.m4a"/><Relationship Id="rId4" Type="http://schemas.openxmlformats.org/officeDocument/2006/relationships/image" Target="../media/image7.png"/></Relationships>
</file>

<file path=ppt/slides/_rels/slide6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1.m4a"/><Relationship Id="rId1" Type="http://schemas.microsoft.com/office/2007/relationships/media" Target="../media/media241.m4a"/><Relationship Id="rId4" Type="http://schemas.openxmlformats.org/officeDocument/2006/relationships/image" Target="../media/image7.png"/></Relationships>
</file>

<file path=ppt/slides/_rels/slide6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5.xml"/></Relationships>
</file>

<file path=ppt/slides/_rels/slide6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2.m4a"/><Relationship Id="rId1" Type="http://schemas.microsoft.com/office/2007/relationships/media" Target="../media/media242.m4a"/><Relationship Id="rId4" Type="http://schemas.openxmlformats.org/officeDocument/2006/relationships/image" Target="../media/image7.png"/></Relationships>
</file>

<file path=ppt/slides/_rels/slide6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3.m4a"/><Relationship Id="rId1" Type="http://schemas.microsoft.com/office/2007/relationships/media" Target="../media/media243.m4a"/><Relationship Id="rId4" Type="http://schemas.openxmlformats.org/officeDocument/2006/relationships/image" Target="../media/image7.png"/></Relationships>
</file>

<file path=ppt/slides/_rels/slide6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6.xml"/></Relationships>
</file>

<file path=ppt/slides/_rels/slide6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4.m4a"/><Relationship Id="rId1" Type="http://schemas.microsoft.com/office/2007/relationships/media" Target="../media/media244.m4a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6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1.xml"/></Relationships>
</file>

<file path=ppt/slides/_rels/slide6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8.xml"/></Relationships>
</file>

<file path=ppt/slides/_rels/slide6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7.png"/></Relationships>
</file>

<file path=ppt/slides/_rels/slide6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7.png"/></Relationships>
</file>

<file path=ppt/slides/_rels/slide6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9.xml"/></Relationships>
</file>

<file path=ppt/slides/_rels/slide6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7.png"/></Relationships>
</file>

<file path=ppt/slides/_rels/slide6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7.png"/></Relationships>
</file>

<file path=ppt/slides/_rels/slide6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0.xml"/></Relationships>
</file>

<file path=ppt/slides/_rels/slide6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7.png"/></Relationships>
</file>

<file path=ppt/slides/_rels/slide6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7.png"/></Relationships>
</file>

<file path=ppt/slides/_rels/slide6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1.xml"/></Relationships>
</file>

<file path=ppt/slides/_rels/slide6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7.png"/></Relationships>
</file>

<file path=ppt/slides/_rels/slide6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7.png"/></Relationships>
</file>

<file path=ppt/slides/_rels/slide6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2.xml"/></Relationships>
</file>

<file path=ppt/slides/_rels/slide6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6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6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3.xml"/></Relationships>
</file>

<file path=ppt/slides/_rels/slide6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7.png"/></Relationships>
</file>

<file path=ppt/slides/_rels/slide6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7.png"/></Relationships>
</file>

<file path=ppt/slides/_rels/slide6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7.png"/></Relationships>
</file>

<file path=ppt/slides/_rels/slide6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7.png"/></Relationships>
</file>

<file path=ppt/slides/_rels/slide6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5.xml"/></Relationships>
</file>

<file path=ppt/slides/_rels/slide6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7.png"/></Relationships>
</file>

<file path=ppt/slides/_rels/slide6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7.png"/></Relationships>
</file>

<file path=ppt/slides/_rels/slide6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6.xml"/></Relationships>
</file>

<file path=ppt/slides/_rels/slide6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7.png"/></Relationships>
</file>

<file path=ppt/slides/_rels/slide6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7.png"/></Relationships>
</file>

<file path=ppt/slides/_rels/slide6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7.xml"/></Relationships>
</file>

<file path=ppt/slides/_rels/slide6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7.png"/></Relationships>
</file>

<file path=ppt/slides/_rels/slide6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6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8.xml"/></Relationships>
</file>

<file path=ppt/slides/_rels/slide6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7.png"/></Relationships>
</file>

<file path=ppt/slides/_rels/slide6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7.png"/></Relationships>
</file>

<file path=ppt/slides/_rels/slide6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9.xml"/></Relationships>
</file>

<file path=ppt/slides/_rels/slide6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7.png"/></Relationships>
</file>

<file path=ppt/slides/_rels/slide6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7.png"/></Relationships>
</file>

<file path=ppt/slides/_rels/slide6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0.xml"/></Relationships>
</file>

<file path=ppt/slides/_rels/slide6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9.m4a"/><Relationship Id="rId1" Type="http://schemas.microsoft.com/office/2007/relationships/media" Target="../media/media239.m4a"/><Relationship Id="rId4" Type="http://schemas.openxmlformats.org/officeDocument/2006/relationships/image" Target="../media/image7.png"/></Relationships>
</file>

<file path=ppt/slides/_rels/slide6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1.xml"/></Relationships>
</file>

<file path=ppt/slides/_rels/slide6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0.m4a"/><Relationship Id="rId1" Type="http://schemas.microsoft.com/office/2007/relationships/media" Target="../media/media240.m4a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7.png"/></Relationships>
</file>

<file path=ppt/slides/_rels/slide6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1.m4a"/><Relationship Id="rId1" Type="http://schemas.microsoft.com/office/2007/relationships/media" Target="../media/media241.m4a"/><Relationship Id="rId4" Type="http://schemas.openxmlformats.org/officeDocument/2006/relationships/image" Target="../media/image7.png"/></Relationships>
</file>

<file path=ppt/slides/_rels/slide6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2.xml"/></Relationships>
</file>

<file path=ppt/slides/_rels/slide6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2.m4a"/><Relationship Id="rId1" Type="http://schemas.microsoft.com/office/2007/relationships/media" Target="../media/media242.m4a"/><Relationship Id="rId4" Type="http://schemas.openxmlformats.org/officeDocument/2006/relationships/image" Target="../media/image7.png"/></Relationships>
</file>

<file path=ppt/slides/_rels/slide6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3.m4a"/><Relationship Id="rId1" Type="http://schemas.microsoft.com/office/2007/relationships/media" Target="../media/media243.m4a"/><Relationship Id="rId4" Type="http://schemas.openxmlformats.org/officeDocument/2006/relationships/image" Target="../media/image7.png"/></Relationships>
</file>

<file path=ppt/slides/_rels/slide6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3.xml"/></Relationships>
</file>

<file path=ppt/slides/_rels/slide6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4.m4a"/><Relationship Id="rId1" Type="http://schemas.microsoft.com/office/2007/relationships/media" Target="../media/media244.m4a"/><Relationship Id="rId4" Type="http://schemas.openxmlformats.org/officeDocument/2006/relationships/image" Target="../media/image7.png"/></Relationships>
</file>

<file path=ppt/slides/_rels/slide6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1.xml"/></Relationships>
</file>

<file path=ppt/slides/_rels/slide6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5.xml"/></Relationships>
</file>

<file path=ppt/slides/_rels/slide6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7.png"/></Relationships>
</file>

<file path=ppt/slides/_rels/slide6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7.png"/></Relationships>
</file>

<file path=ppt/slides/_rels/slide7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7.png"/></Relationships>
</file>

<file path=ppt/slides/_rels/slide7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6.xml"/></Relationships>
</file>

<file path=ppt/slides/_rels/slide7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7.png"/></Relationships>
</file>

<file path=ppt/slides/_rels/slide7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7.png"/></Relationships>
</file>

<file path=ppt/slides/_rels/slide7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7.png"/></Relationships>
</file>

<file path=ppt/slides/_rels/slide7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7.xml"/></Relationships>
</file>

<file path=ppt/slides/_rels/slide7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7.png"/></Relationships>
</file>

<file path=ppt/slides/_rels/slide7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7.png"/></Relationships>
</file>

<file path=ppt/slides/_rels/slide7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8.xml"/></Relationships>
</file>

<file path=ppt/slides/_rels/slide7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.xml"/></Relationships>
</file>

<file path=ppt/slides/_rels/slide7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7.png"/></Relationships>
</file>

<file path=ppt/slides/_rels/slide7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9.xml"/></Relationships>
</file>

<file path=ppt/slides/_rels/slide7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7.png"/></Relationships>
</file>

<file path=ppt/slides/_rels/slide7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7.png"/></Relationships>
</file>

<file path=ppt/slides/_rels/slide7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0.xml"/></Relationships>
</file>

<file path=ppt/slides/_rels/slide7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7.png"/></Relationships>
</file>

<file path=ppt/slides/_rels/slide7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7.png"/></Relationships>
</file>

<file path=ppt/slides/_rels/slide7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1.xml"/></Relationships>
</file>

<file path=ppt/slides/_rels/slide7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7.png"/></Relationships>
</file>

<file path=ppt/slides/_rels/slide7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7.png"/></Relationships>
</file>

<file path=ppt/slides/_rels/slide7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2.xml"/></Relationships>
</file>

<file path=ppt/slides/_rels/slide7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7.png"/></Relationships>
</file>

<file path=ppt/slides/_rels/slide7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7.png"/></Relationships>
</file>

<file path=ppt/slides/_rels/slide7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3.xml"/></Relationships>
</file>

<file path=ppt/slides/_rels/slide7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7.png"/></Relationships>
</file>

<file path=ppt/slides/_rels/slide7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7.png"/></Relationships>
</file>

<file path=ppt/slides/_rels/slide7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7.png"/></Relationships>
</file>

<file path=ppt/slides/_rels/slide7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4.xml"/></Relationships>
</file>

<file path=ppt/slides/_rels/slide7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6.m4a"/><Relationship Id="rId1" Type="http://schemas.microsoft.com/office/2007/relationships/media" Target="../media/media246.m4a"/><Relationship Id="rId4" Type="http://schemas.openxmlformats.org/officeDocument/2006/relationships/image" Target="../media/image7.png"/></Relationships>
</file>

<file path=ppt/slides/_rels/slide7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7.png"/></Relationships>
</file>

<file path=ppt/slides/_rels/slide7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7.m4a"/><Relationship Id="rId1" Type="http://schemas.microsoft.com/office/2007/relationships/media" Target="../media/media247.m4a"/><Relationship Id="rId4" Type="http://schemas.openxmlformats.org/officeDocument/2006/relationships/image" Target="../media/image7.png"/></Relationships>
</file>

<file path=ppt/slides/_rels/slide7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8.m4a"/><Relationship Id="rId1" Type="http://schemas.microsoft.com/office/2007/relationships/media" Target="../media/media248.m4a"/><Relationship Id="rId4" Type="http://schemas.openxmlformats.org/officeDocument/2006/relationships/image" Target="../media/image7.png"/></Relationships>
</file>

<file path=ppt/slides/_rels/slide7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6.xml"/></Relationships>
</file>

<file path=ppt/slides/_rels/slide7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9.m4a"/><Relationship Id="rId1" Type="http://schemas.microsoft.com/office/2007/relationships/media" Target="../media/media249.m4a"/><Relationship Id="rId4" Type="http://schemas.openxmlformats.org/officeDocument/2006/relationships/image" Target="../media/image7.png"/></Relationships>
</file>

<file path=ppt/slides/_rels/slide7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0.m4a"/><Relationship Id="rId1" Type="http://schemas.microsoft.com/office/2007/relationships/media" Target="../media/media250.m4a"/><Relationship Id="rId4" Type="http://schemas.openxmlformats.org/officeDocument/2006/relationships/image" Target="../media/image7.png"/></Relationships>
</file>

<file path=ppt/slides/_rels/slide7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1.xml"/></Relationships>
</file>

<file path=ppt/slides/_rels/slide7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8.xml"/></Relationships>
</file>

<file path=ppt/slides/_rels/slide7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7.png"/></Relationships>
</file>

<file path=ppt/slides/_rels/slide7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7.png"/></Relationships>
</file>

<file path=ppt/slides/_rels/slide7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7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7.png"/></Relationships>
</file>

<file path=ppt/slides/_rels/slide7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7.png"/></Relationships>
</file>

<file path=ppt/slides/_rels/slide7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7.png"/></Relationships>
</file>

<file path=ppt/slides/_rels/slide7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0.xml"/></Relationships>
</file>

<file path=ppt/slides/_rels/slide7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7.png"/></Relationships>
</file>

<file path=ppt/slides/_rels/slide7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7.png"/></Relationships>
</file>

<file path=ppt/slides/_rels/slide7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7.png"/></Relationships>
</file>

<file path=ppt/slides/_rels/slide7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1.xml"/></Relationships>
</file>

<file path=ppt/slides/_rels/slide7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4" Type="http://schemas.openxmlformats.org/officeDocument/2006/relationships/image" Target="../media/image7.png"/></Relationships>
</file>

<file path=ppt/slides/_rels/slide7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4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7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7.png"/></Relationships>
</file>

<file path=ppt/slides/_rels/slide7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2.xml"/></Relationships>
</file>

<file path=ppt/slides/_rels/slide7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7.png"/></Relationships>
</file>

<file path=ppt/slides/_rels/slide7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7.png"/></Relationships>
</file>

<file path=ppt/slides/_rels/slide7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3.xml"/></Relationships>
</file>

<file path=ppt/slides/_rels/slide7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7.png"/></Relationships>
</file>

<file path=ppt/slides/_rels/slide7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7.png"/></Relationships>
</file>

<file path=ppt/slides/_rels/slide7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7.png"/></Relationships>
</file>

<file path=ppt/slides/_rels/slide7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4.xml"/></Relationships>
</file>

<file path=ppt/slides/_rels/slide7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7.png"/></Relationships>
</file>

<file path=ppt/slides/_rels/slide7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7.png"/></Relationships>
</file>

<file path=ppt/slides/_rels/slide7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5.xml"/></Relationships>
</file>

<file path=ppt/slides/_rels/slide7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7.png"/></Relationships>
</file>

<file path=ppt/slides/_rels/slide7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4" Type="http://schemas.openxmlformats.org/officeDocument/2006/relationships/image" Target="../media/image7.png"/></Relationships>
</file>

<file path=ppt/slides/_rels/slide7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4" Type="http://schemas.openxmlformats.org/officeDocument/2006/relationships/image" Target="../media/image7.png"/></Relationships>
</file>

<file path=ppt/slides/_rels/slide7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6.xml"/></Relationships>
</file>

<file path=ppt/slides/_rels/slide7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4" Type="http://schemas.openxmlformats.org/officeDocument/2006/relationships/image" Target="../media/image7.png"/></Relationships>
</file>

<file path=ppt/slides/_rels/slide7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4" Type="http://schemas.openxmlformats.org/officeDocument/2006/relationships/image" Target="../media/image7.png"/></Relationships>
</file>

<file path=ppt/slides/_rels/slide7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4" Type="http://schemas.openxmlformats.org/officeDocument/2006/relationships/image" Target="../media/image7.png"/></Relationships>
</file>

<file path=ppt/slides/_rels/slide7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7.png"/></Relationships>
</file>

<file path=ppt/slides/_rels/slide7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4" Type="http://schemas.openxmlformats.org/officeDocument/2006/relationships/image" Target="../media/image7.png"/></Relationships>
</file>

<file path=ppt/slides/_rels/slide7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4" Type="http://schemas.openxmlformats.org/officeDocument/2006/relationships/image" Target="../media/image7.png"/></Relationships>
</file>

<file path=ppt/slides/_rels/slide7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4" Type="http://schemas.openxmlformats.org/officeDocument/2006/relationships/image" Target="../media/image7.png"/></Relationships>
</file>

<file path=ppt/slides/_rels/slide7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8.xml"/></Relationships>
</file>

<file path=ppt/slides/_rels/slide7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4" Type="http://schemas.openxmlformats.org/officeDocument/2006/relationships/image" Target="../media/image7.png"/></Relationships>
</file>

<file path=ppt/slides/_rels/slide7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4" Type="http://schemas.openxmlformats.org/officeDocument/2006/relationships/image" Target="../media/image7.png"/></Relationships>
</file>

<file path=ppt/slides/_rels/slide7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4" Type="http://schemas.openxmlformats.org/officeDocument/2006/relationships/image" Target="../media/image7.png"/></Relationships>
</file>

<file path=ppt/slides/_rels/slide7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9.xml"/></Relationships>
</file>

<file path=ppt/slides/_rels/slide7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4" Type="http://schemas.openxmlformats.org/officeDocument/2006/relationships/image" Target="../media/image7.png"/></Relationships>
</file>

<file path=ppt/slides/_rels/slide7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.xml"/></Relationships>
</file>

<file path=ppt/slides/_rels/slide7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0.xml"/></Relationships>
</file>

<file path=ppt/slides/_rels/slide7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6.m4a"/><Relationship Id="rId1" Type="http://schemas.microsoft.com/office/2007/relationships/media" Target="../media/media246.m4a"/><Relationship Id="rId4" Type="http://schemas.openxmlformats.org/officeDocument/2006/relationships/image" Target="../media/image7.png"/></Relationships>
</file>

<file path=ppt/slides/_rels/slide7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1.xml"/></Relationships>
</file>

<file path=ppt/slides/_rels/slide7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7.m4a"/><Relationship Id="rId1" Type="http://schemas.microsoft.com/office/2007/relationships/media" Target="../media/media247.m4a"/><Relationship Id="rId4" Type="http://schemas.openxmlformats.org/officeDocument/2006/relationships/image" Target="../media/image7.png"/></Relationships>
</file>

<file path=ppt/slides/_rels/slide7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8.m4a"/><Relationship Id="rId1" Type="http://schemas.microsoft.com/office/2007/relationships/media" Target="../media/media248.m4a"/><Relationship Id="rId4" Type="http://schemas.openxmlformats.org/officeDocument/2006/relationships/image" Target="../media/image7.png"/></Relationships>
</file>

<file path=ppt/slides/_rels/slide7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2.xml"/></Relationships>
</file>

<file path=ppt/slides/_rels/slide7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9.m4a"/><Relationship Id="rId1" Type="http://schemas.microsoft.com/office/2007/relationships/media" Target="../media/media249.m4a"/><Relationship Id="rId4" Type="http://schemas.openxmlformats.org/officeDocument/2006/relationships/image" Target="../media/image7.png"/></Relationships>
</file>

<file path=ppt/slides/_rels/slide7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0.m4a"/><Relationship Id="rId1" Type="http://schemas.microsoft.com/office/2007/relationships/media" Target="../media/media250.m4a"/><Relationship Id="rId4" Type="http://schemas.openxmlformats.org/officeDocument/2006/relationships/image" Target="../media/image7.png"/></Relationships>
</file>

<file path=ppt/slides/_rels/slide7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1.xml"/></Relationships>
</file>

<file path=ppt/slides/_rels/slide7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7.png"/></Relationships>
</file>

<file path=ppt/slides/_rels/slide7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7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7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5.xml"/></Relationships>
</file>

<file path=ppt/slides/_rels/slide7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4" Type="http://schemas.openxmlformats.org/officeDocument/2006/relationships/image" Target="../media/image7.png"/></Relationships>
</file>

<file path=ppt/slides/_rels/slide7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4" Type="http://schemas.openxmlformats.org/officeDocument/2006/relationships/image" Target="../media/image7.png"/></Relationships>
</file>

<file path=ppt/slides/_rels/slide7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6.xml"/></Relationships>
</file>

<file path=ppt/slides/_rels/slide7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4" Type="http://schemas.openxmlformats.org/officeDocument/2006/relationships/image" Target="../media/image7.png"/></Relationships>
</file>

<file path=ppt/slides/_rels/slide7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4" Type="http://schemas.openxmlformats.org/officeDocument/2006/relationships/image" Target="../media/image7.png"/></Relationships>
</file>

<file path=ppt/slides/_rels/slide7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7.xml"/></Relationships>
</file>

<file path=ppt/slides/_rels/slide7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7.png"/></Relationships>
</file>

<file path=ppt/slides/_rels/slide8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4" Type="http://schemas.openxmlformats.org/officeDocument/2006/relationships/image" Target="../media/image7.png"/></Relationships>
</file>

<file path=ppt/slides/_rels/slide8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8.xml"/></Relationships>
</file>

<file path=ppt/slides/_rels/slide8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4" Type="http://schemas.openxmlformats.org/officeDocument/2006/relationships/image" Target="../media/image7.png"/></Relationships>
</file>

<file path=ppt/slides/_rels/slide8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5.m4a"/><Relationship Id="rId1" Type="http://schemas.microsoft.com/office/2007/relationships/media" Target="../media/media175.m4a"/><Relationship Id="rId4" Type="http://schemas.openxmlformats.org/officeDocument/2006/relationships/image" Target="../media/image7.png"/></Relationships>
</file>

<file path=ppt/slides/_rels/slide8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9.xml"/></Relationships>
</file>

<file path=ppt/slides/_rels/slide8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7.m4a"/><Relationship Id="rId1" Type="http://schemas.microsoft.com/office/2007/relationships/media" Target="../media/media177.m4a"/><Relationship Id="rId4" Type="http://schemas.openxmlformats.org/officeDocument/2006/relationships/image" Target="../media/image7.png"/></Relationships>
</file>

<file path=ppt/slides/_rels/slide8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0.xml"/></Relationships>
</file>

<file path=ppt/slides/_rels/slide8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8.m4a"/><Relationship Id="rId1" Type="http://schemas.microsoft.com/office/2007/relationships/media" Target="../media/media178.m4a"/><Relationship Id="rId4" Type="http://schemas.openxmlformats.org/officeDocument/2006/relationships/image" Target="../media/image7.png"/></Relationships>
</file>

<file path=ppt/slides/_rels/slide8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9.m4a"/><Relationship Id="rId1" Type="http://schemas.microsoft.com/office/2007/relationships/media" Target="../media/media179.m4a"/><Relationship Id="rId4" Type="http://schemas.openxmlformats.org/officeDocument/2006/relationships/image" Target="../media/image7.png"/></Relationships>
</file>

<file path=ppt/slides/_rels/slide8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.xml"/></Relationships>
</file>

<file path=ppt/slides/_rels/slide8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0.m4a"/><Relationship Id="rId1" Type="http://schemas.microsoft.com/office/2007/relationships/media" Target="../media/media180.m4a"/><Relationship Id="rId4" Type="http://schemas.openxmlformats.org/officeDocument/2006/relationships/image" Target="../media/image7.png"/></Relationships>
</file>

<file path=ppt/slides/_rels/slide8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2.xml"/></Relationships>
</file>

<file path=ppt/slides/_rels/slide8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2.m4a"/><Relationship Id="rId1" Type="http://schemas.microsoft.com/office/2007/relationships/media" Target="../media/media182.m4a"/><Relationship Id="rId4" Type="http://schemas.openxmlformats.org/officeDocument/2006/relationships/image" Target="../media/image7.png"/></Relationships>
</file>

<file path=ppt/slides/_rels/slide8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3.m4a"/><Relationship Id="rId1" Type="http://schemas.microsoft.com/office/2007/relationships/media" Target="../media/media183.m4a"/><Relationship Id="rId4" Type="http://schemas.openxmlformats.org/officeDocument/2006/relationships/image" Target="../media/image7.png"/></Relationships>
</file>

<file path=ppt/slides/_rels/slide8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4.m4a"/><Relationship Id="rId1" Type="http://schemas.microsoft.com/office/2007/relationships/media" Target="../media/media184.m4a"/><Relationship Id="rId4" Type="http://schemas.openxmlformats.org/officeDocument/2006/relationships/image" Target="../media/image7.png"/></Relationships>
</file>

<file path=ppt/slides/_rels/slide8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3.xml"/></Relationships>
</file>

<file path=ppt/slides/_rels/slide8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5.m4a"/><Relationship Id="rId1" Type="http://schemas.microsoft.com/office/2007/relationships/media" Target="../media/media185.m4a"/><Relationship Id="rId4" Type="http://schemas.openxmlformats.org/officeDocument/2006/relationships/image" Target="../media/image7.png"/></Relationships>
</file>

<file path=ppt/slides/_rels/slide8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6.m4a"/><Relationship Id="rId1" Type="http://schemas.microsoft.com/office/2007/relationships/media" Target="../media/media186.m4a"/><Relationship Id="rId4" Type="http://schemas.openxmlformats.org/officeDocument/2006/relationships/image" Target="../media/image7.png"/></Relationships>
</file>

<file path=ppt/slides/_rels/slide8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4.xml"/></Relationships>
</file>

<file path=ppt/slides/_rels/slide8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7.png"/></Relationships>
</file>

<file path=ppt/slides/_rels/slide8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8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5.xml"/></Relationships>
</file>

<file path=ppt/slides/_rels/slide8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1.m4a"/><Relationship Id="rId1" Type="http://schemas.microsoft.com/office/2007/relationships/media" Target="../media/media251.m4a"/><Relationship Id="rId4" Type="http://schemas.openxmlformats.org/officeDocument/2006/relationships/image" Target="../media/image7.png"/></Relationships>
</file>

<file path=ppt/slides/_rels/slide8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2.m4a"/><Relationship Id="rId1" Type="http://schemas.microsoft.com/office/2007/relationships/media" Target="../media/media252.m4a"/><Relationship Id="rId4" Type="http://schemas.openxmlformats.org/officeDocument/2006/relationships/image" Target="../media/image7.png"/></Relationships>
</file>

<file path=ppt/slides/_rels/slide8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6.xml"/></Relationships>
</file>

<file path=ppt/slides/_rels/slide8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3.m4a"/><Relationship Id="rId1" Type="http://schemas.microsoft.com/office/2007/relationships/media" Target="../media/media253.m4a"/><Relationship Id="rId4" Type="http://schemas.openxmlformats.org/officeDocument/2006/relationships/image" Target="../media/image7.png"/></Relationships>
</file>

<file path=ppt/slides/_rels/slide8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4.m4a"/><Relationship Id="rId1" Type="http://schemas.microsoft.com/office/2007/relationships/media" Target="../media/media254.m4a"/><Relationship Id="rId4" Type="http://schemas.openxmlformats.org/officeDocument/2006/relationships/image" Target="../media/image7.png"/></Relationships>
</file>

<file path=ppt/slides/_rels/slide8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5.m4a"/><Relationship Id="rId1" Type="http://schemas.microsoft.com/office/2007/relationships/media" Target="../media/media255.m4a"/><Relationship Id="rId4" Type="http://schemas.openxmlformats.org/officeDocument/2006/relationships/image" Target="../media/image7.png"/></Relationships>
</file>

<file path=ppt/slides/_rels/slide8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6.m4a"/><Relationship Id="rId1" Type="http://schemas.microsoft.com/office/2007/relationships/media" Target="../media/media25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7.xml"/></Relationships>
</file>

<file path=ppt/slides/_rels/slide8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7.m4a"/><Relationship Id="rId1" Type="http://schemas.microsoft.com/office/2007/relationships/media" Target="../media/media257.m4a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7.png"/></Relationships>
</file>

<file path=ppt/slides/_rels/slide8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8.m4a"/><Relationship Id="rId1" Type="http://schemas.microsoft.com/office/2007/relationships/media" Target="../media/media258.m4a"/><Relationship Id="rId4" Type="http://schemas.openxmlformats.org/officeDocument/2006/relationships/image" Target="../media/image7.png"/></Relationships>
</file>

<file path=ppt/slides/_rels/slide8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9.m4a"/><Relationship Id="rId1" Type="http://schemas.microsoft.com/office/2007/relationships/media" Target="../media/media259.m4a"/><Relationship Id="rId4" Type="http://schemas.openxmlformats.org/officeDocument/2006/relationships/image" Target="../media/image7.png"/></Relationships>
</file>

<file path=ppt/slides/_rels/slide8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8.xml"/></Relationships>
</file>

<file path=ppt/slides/_rels/slide8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0.m4a"/><Relationship Id="rId1" Type="http://schemas.microsoft.com/office/2007/relationships/media" Target="../media/media260.m4a"/><Relationship Id="rId4" Type="http://schemas.openxmlformats.org/officeDocument/2006/relationships/image" Target="../media/image7.png"/></Relationships>
</file>

<file path=ppt/slides/_rels/slide8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1.m4a"/><Relationship Id="rId1" Type="http://schemas.microsoft.com/office/2007/relationships/media" Target="../media/media261.m4a"/><Relationship Id="rId4" Type="http://schemas.openxmlformats.org/officeDocument/2006/relationships/image" Target="../media/image7.png"/></Relationships>
</file>

<file path=ppt/slides/_rels/slide8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1.xml"/></Relationships>
</file>

<file path=ppt/slides/_rels/slide8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0.xml"/></Relationships>
</file>

<file path=ppt/slides/_rels/slide8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8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8.m4a"/><Relationship Id="rId1" Type="http://schemas.microsoft.com/office/2007/relationships/media" Target="../media/media188.m4a"/><Relationship Id="rId4" Type="http://schemas.openxmlformats.org/officeDocument/2006/relationships/image" Target="../media/image7.png"/></Relationships>
</file>

<file path=ppt/slides/_rels/slide8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.xml"/></Relationships>
</file>

<file path=ppt/slides/_rels/slide8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9.m4a"/><Relationship Id="rId1" Type="http://schemas.microsoft.com/office/2007/relationships/media" Target="../media/media189.m4a"/><Relationship Id="rId4" Type="http://schemas.openxmlformats.org/officeDocument/2006/relationships/image" Target="../media/image7.png"/></Relationships>
</file>

<file path=ppt/slides/_rels/slide8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0.m4a"/><Relationship Id="rId1" Type="http://schemas.microsoft.com/office/2007/relationships/media" Target="../media/media190.m4a"/><Relationship Id="rId4" Type="http://schemas.openxmlformats.org/officeDocument/2006/relationships/image" Target="../media/image7.png"/></Relationships>
</file>

<file path=ppt/slides/_rels/slide8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2.xml"/></Relationships>
</file>

<file path=ppt/slides/_rels/slide8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1.m4a"/><Relationship Id="rId1" Type="http://schemas.microsoft.com/office/2007/relationships/media" Target="../media/media191.m4a"/><Relationship Id="rId4" Type="http://schemas.openxmlformats.org/officeDocument/2006/relationships/image" Target="../media/image7.png"/></Relationships>
</file>

<file path=ppt/slides/_rels/slide8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8.xml"/></Relationships>
</file>

<file path=ppt/slides/_rels/slide8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2.m4a"/><Relationship Id="rId1" Type="http://schemas.microsoft.com/office/2007/relationships/media" Target="../media/media192.m4a"/><Relationship Id="rId4" Type="http://schemas.openxmlformats.org/officeDocument/2006/relationships/image" Target="../media/image7.png"/></Relationships>
</file>

<file path=ppt/slides/_rels/slide8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8.xml"/></Relationships>
</file>

<file path=ppt/slides/_rels/slide8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3.m4a"/><Relationship Id="rId1" Type="http://schemas.microsoft.com/office/2007/relationships/media" Target="../media/media193.m4a"/><Relationship Id="rId4" Type="http://schemas.openxmlformats.org/officeDocument/2006/relationships/image" Target="../media/image7.png"/></Relationships>
</file>

<file path=ppt/slides/_rels/slide8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5.xml"/></Relationships>
</file>

<file path=ppt/slides/_rels/slide8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5.m4a"/><Relationship Id="rId1" Type="http://schemas.microsoft.com/office/2007/relationships/media" Target="../media/media195.m4a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7.png"/></Relationships>
</file>

<file path=ppt/slides/_rels/slide8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6.m4a"/><Relationship Id="rId1" Type="http://schemas.microsoft.com/office/2007/relationships/media" Target="../media/media196.m4a"/><Relationship Id="rId4" Type="http://schemas.openxmlformats.org/officeDocument/2006/relationships/image" Target="../media/image7.png"/></Relationships>
</file>

<file path=ppt/slides/_rels/slide8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6.xml"/></Relationships>
</file>

<file path=ppt/slides/_rels/slide8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7.m4a"/><Relationship Id="rId1" Type="http://schemas.microsoft.com/office/2007/relationships/media" Target="../media/media197.m4a"/><Relationship Id="rId4" Type="http://schemas.openxmlformats.org/officeDocument/2006/relationships/image" Target="../media/image7.png"/></Relationships>
</file>

<file path=ppt/slides/_rels/slide8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8.m4a"/><Relationship Id="rId1" Type="http://schemas.microsoft.com/office/2007/relationships/media" Target="../media/media198.m4a"/><Relationship Id="rId4" Type="http://schemas.openxmlformats.org/officeDocument/2006/relationships/image" Target="../media/image7.png"/></Relationships>
</file>

<file path=ppt/slides/_rels/slide8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7.xml"/></Relationships>
</file>

<file path=ppt/slides/_rels/slide8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9.m4a"/><Relationship Id="rId1" Type="http://schemas.microsoft.com/office/2007/relationships/media" Target="../media/media199.m4a"/><Relationship Id="rId4" Type="http://schemas.openxmlformats.org/officeDocument/2006/relationships/image" Target="../media/image7.png"/></Relationships>
</file>

<file path=ppt/slides/_rels/slide8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0.m4a"/><Relationship Id="rId1" Type="http://schemas.microsoft.com/office/2007/relationships/media" Target="../media/media200.m4a"/><Relationship Id="rId4" Type="http://schemas.openxmlformats.org/officeDocument/2006/relationships/image" Target="../media/image7.png"/></Relationships>
</file>

<file path=ppt/slides/_rels/slide8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1.m4a"/><Relationship Id="rId1" Type="http://schemas.microsoft.com/office/2007/relationships/media" Target="../media/media2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8.xml"/></Relationships>
</file>

<file path=ppt/slides/_rels/slide8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2.m4a"/><Relationship Id="rId1" Type="http://schemas.microsoft.com/office/2007/relationships/media" Target="../media/media202.m4a"/><Relationship Id="rId4" Type="http://schemas.openxmlformats.org/officeDocument/2006/relationships/image" Target="../media/image7.png"/></Relationships>
</file>

<file path=ppt/slides/_rels/slide8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3.m4a"/><Relationship Id="rId1" Type="http://schemas.microsoft.com/office/2007/relationships/media" Target="../media/media203.m4a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7.png"/></Relationships>
</file>

<file path=ppt/slides/_rels/slide8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4.m4a"/><Relationship Id="rId1" Type="http://schemas.microsoft.com/office/2007/relationships/media" Target="../media/media2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9.xml"/></Relationships>
</file>

<file path=ppt/slides/_rels/slide8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5.m4a"/><Relationship Id="rId1" Type="http://schemas.microsoft.com/office/2007/relationships/media" Target="../media/media205.m4a"/><Relationship Id="rId4" Type="http://schemas.openxmlformats.org/officeDocument/2006/relationships/image" Target="../media/image7.png"/></Relationships>
</file>

<file path=ppt/slides/_rels/slide8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6.m4a"/><Relationship Id="rId1" Type="http://schemas.microsoft.com/office/2007/relationships/media" Target="../media/media206.m4a"/><Relationship Id="rId4" Type="http://schemas.openxmlformats.org/officeDocument/2006/relationships/image" Target="../media/image7.png"/></Relationships>
</file>

<file path=ppt/slides/_rels/slide8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0.xml"/></Relationships>
</file>

<file path=ppt/slides/_rels/slide8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8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8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1.xml"/></Relationships>
</file>

<file path=ppt/slides/_rels/slide8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1.m4a"/><Relationship Id="rId1" Type="http://schemas.microsoft.com/office/2007/relationships/media" Target="../media/media251.m4a"/><Relationship Id="rId4" Type="http://schemas.openxmlformats.org/officeDocument/2006/relationships/image" Target="../media/image7.png"/></Relationships>
</file>

<file path=ppt/slides/_rels/slide8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2.m4a"/><Relationship Id="rId1" Type="http://schemas.microsoft.com/office/2007/relationships/media" Target="../media/media252.m4a"/><Relationship Id="rId4" Type="http://schemas.openxmlformats.org/officeDocument/2006/relationships/image" Target="../media/image7.png"/></Relationships>
</file>

<file path=ppt/slides/_rels/slide8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.xml"/></Relationships>
</file>

<file path=ppt/slides/_rels/slide8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3.m4a"/><Relationship Id="rId1" Type="http://schemas.microsoft.com/office/2007/relationships/media" Target="../media/media253.m4a"/><Relationship Id="rId4" Type="http://schemas.openxmlformats.org/officeDocument/2006/relationships/image" Target="../media/image7.png"/></Relationships>
</file>

<file path=ppt/slides/_rels/slide8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4.m4a"/><Relationship Id="rId1" Type="http://schemas.microsoft.com/office/2007/relationships/media" Target="../media/media254.m4a"/><Relationship Id="rId4" Type="http://schemas.openxmlformats.org/officeDocument/2006/relationships/image" Target="../media/image7.png"/></Relationships>
</file>

<file path=ppt/slides/_rels/slide8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5.m4a"/><Relationship Id="rId1" Type="http://schemas.microsoft.com/office/2007/relationships/media" Target="../media/media255.m4a"/><Relationship Id="rId4" Type="http://schemas.openxmlformats.org/officeDocument/2006/relationships/image" Target="../media/image7.png"/></Relationships>
</file>

<file path=ppt/slides/_rels/slide8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6.m4a"/><Relationship Id="rId1" Type="http://schemas.microsoft.com/office/2007/relationships/media" Target="../media/media25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3.xml"/></Relationships>
</file>

<file path=ppt/slides/_rels/slide8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7.m4a"/><Relationship Id="rId1" Type="http://schemas.microsoft.com/office/2007/relationships/media" Target="../media/media257.m4a"/><Relationship Id="rId4" Type="http://schemas.openxmlformats.org/officeDocument/2006/relationships/image" Target="../media/image7.png"/></Relationships>
</file>

<file path=ppt/slides/_rels/slide8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8.m4a"/><Relationship Id="rId1" Type="http://schemas.microsoft.com/office/2007/relationships/media" Target="../media/media258.m4a"/><Relationship Id="rId4" Type="http://schemas.openxmlformats.org/officeDocument/2006/relationships/image" Target="../media/image7.png"/></Relationships>
</file>

<file path=ppt/slides/_rels/slide8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9.m4a"/><Relationship Id="rId1" Type="http://schemas.microsoft.com/office/2007/relationships/media" Target="../media/media259.m4a"/><Relationship Id="rId4" Type="http://schemas.openxmlformats.org/officeDocument/2006/relationships/image" Target="../media/image7.png"/></Relationships>
</file>

<file path=ppt/slides/_rels/slide8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8.xml"/></Relationships>
</file>

<file path=ppt/slides/_rels/slide8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0.m4a"/><Relationship Id="rId1" Type="http://schemas.microsoft.com/office/2007/relationships/media" Target="../media/media260.m4a"/><Relationship Id="rId4" Type="http://schemas.openxmlformats.org/officeDocument/2006/relationships/image" Target="../media/image7.png"/></Relationships>
</file>

<file path=ppt/slides/_rels/slide8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1.m4a"/><Relationship Id="rId1" Type="http://schemas.microsoft.com/office/2007/relationships/media" Target="../media/media261.m4a"/><Relationship Id="rId4" Type="http://schemas.openxmlformats.org/officeDocument/2006/relationships/image" Target="../media/image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8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1.xml"/></Relationships>
</file>

<file path=ppt/slides/_rels/slide8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6.xml"/></Relationships>
</file>

<file path=ppt/slides/_rels/slide8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8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8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7.xml"/></Relationships>
</file>

<file path=ppt/slides/_rels/slide8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8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8.xml"/></Relationships>
</file>

<file path=ppt/slides/_rels/slide8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8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8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9.xml"/></Relationships>
</file>

<file path=ppt/slides/_rels/slide8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8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8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0.xml"/></Relationships>
</file>

<file path=ppt/slides/_rels/slide8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8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8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1.xml"/></Relationships>
</file>

<file path=ppt/slides/_rels/slide8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8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8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.xml"/></Relationships>
</file>

<file path=ppt/slides/_rels/slide9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9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9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3.xml"/></Relationships>
</file>

<file path=ppt/slides/_rels/slide9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9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9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4.xml"/></Relationships>
</file>

<file path=ppt/slides/_rels/slide9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9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9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5.xml"/></Relationships>
</file>

<file path=ppt/slides/_rels/slide9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7.png"/></Relationships>
</file>

<file path=ppt/slides/_rels/slide9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9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6.xml"/></Relationships>
</file>

<file path=ppt/slides/_rels/slide9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9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9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7.xml"/></Relationships>
</file>

<file path=ppt/slides/_rels/slide9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9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9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8.xml"/></Relationships>
</file>

<file path=ppt/slides/_rels/slide9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9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7.png"/></Relationships>
</file>

<file path=ppt/slides/_rels/slide9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9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9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0.xml"/></Relationships>
</file>

<file path=ppt/slides/_rels/slide9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9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9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1.xml"/></Relationships>
</file>

<file path=ppt/slides/_rels/slide9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9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7.png"/></Relationships>
</file>

<file path=ppt/slides/_rels/slide9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2.xml"/></Relationships>
</file>

<file path=ppt/slides/_rels/slide9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.xml"/></Relationships>
</file>

<file path=ppt/slides/_rels/slide9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7.png"/></Relationships>
</file>

<file path=ppt/slides/_rels/slide9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3.xml"/></Relationships>
</file>

<file path=ppt/slides/_rels/slide9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7.png"/></Relationships>
</file>

<file path=ppt/slides/_rels/slide9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7.png"/></Relationships>
</file>

<file path=ppt/slides/_rels/slide9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4.xml"/></Relationships>
</file>

<file path=ppt/slides/_rels/slide9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9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7.png"/></Relationships>
</file>

<file path=ppt/slides/_rels/slide9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5.xml"/></Relationships>
</file>

<file path=ppt/slides/_rels/slide9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7.png"/></Relationships>
</file>

<file path=ppt/slides/_rels/slide9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7.png"/></Relationships>
</file>

<file path=ppt/slides/_rels/slide9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6.xml"/></Relationships>
</file>

<file path=ppt/slides/_rels/slide9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.png"/></Relationships>
</file>

<file path=ppt/slides/_rels/slide9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7.png"/></Relationships>
</file>

<file path=ppt/slides/_rels/slide9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7.xml"/></Relationships>
</file>

<file path=ppt/slides/_rels/slide9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7.png"/></Relationships>
</file>

<file path=ppt/slides/_rels/slide9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7.png"/></Relationships>
</file>

<file path=ppt/slides/_rels/slide9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8.xml"/></Relationships>
</file>

<file path=ppt/slides/_rels/slide9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7.png"/></Relationships>
</file>

<file path=ppt/slides/_rels/slide9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7.png"/></Relationships>
</file>

<file path=ppt/slides/_rels/slide9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.xml"/></Relationships>
</file>

<file path=ppt/slides/_rels/slide9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7.png"/></Relationships>
</file>

<file path=ppt/slides/_rels/slide9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7.png"/></Relationships>
</file>

<file path=ppt/slides/_rels/slide9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1.xml"/></Relationships>
</file>

<file path=ppt/slides/_rels/slide9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1.xml"/></Relationships>
</file>

<file path=ppt/slides/_rels/slide9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8.m4a"/><Relationship Id="rId1" Type="http://schemas.microsoft.com/office/2007/relationships/media" Target="../media/media208.m4a"/><Relationship Id="rId4" Type="http://schemas.openxmlformats.org/officeDocument/2006/relationships/image" Target="../media/image7.png"/></Relationships>
</file>

<file path=ppt/slides/_rels/slide9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2.xml"/></Relationships>
</file>

<file path=ppt/slides/_rels/slide9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9.m4a"/><Relationship Id="rId1" Type="http://schemas.microsoft.com/office/2007/relationships/media" Target="../media/media209.m4a"/><Relationship Id="rId4" Type="http://schemas.openxmlformats.org/officeDocument/2006/relationships/image" Target="../media/image7.png"/></Relationships>
</file>

<file path=ppt/slides/_rels/slide9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0.m4a"/><Relationship Id="rId1" Type="http://schemas.microsoft.com/office/2007/relationships/media" Target="../media/media210.m4a"/><Relationship Id="rId4" Type="http://schemas.openxmlformats.org/officeDocument/2006/relationships/image" Target="../media/image7.png"/></Relationships>
</file>

<file path=ppt/slides/_rels/slide9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3.xml"/></Relationships>
</file>

<file path=ppt/slides/_rels/slide9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1.m4a"/><Relationship Id="rId1" Type="http://schemas.microsoft.com/office/2007/relationships/media" Target="../media/media211.m4a"/><Relationship Id="rId4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7.png"/></Relationships>
</file>

<file path=ppt/slides/_rels/slide9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2.m4a"/><Relationship Id="rId1" Type="http://schemas.microsoft.com/office/2007/relationships/media" Target="../media/media212.m4a"/><Relationship Id="rId4" Type="http://schemas.openxmlformats.org/officeDocument/2006/relationships/image" Target="../media/image7.png"/></Relationships>
</file>

<file path=ppt/slides/_rels/slide9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4.xml"/></Relationships>
</file>

<file path=ppt/slides/_rels/slide9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3.m4a"/><Relationship Id="rId1" Type="http://schemas.microsoft.com/office/2007/relationships/media" Target="../media/media213.m4a"/><Relationship Id="rId4" Type="http://schemas.openxmlformats.org/officeDocument/2006/relationships/image" Target="../media/image7.png"/></Relationships>
</file>

<file path=ppt/slides/_rels/slide9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5.xml"/></Relationships>
</file>

<file path=ppt/slides/_rels/slide9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4.m4a"/><Relationship Id="rId1" Type="http://schemas.microsoft.com/office/2007/relationships/media" Target="../media/media214.m4a"/><Relationship Id="rId4" Type="http://schemas.openxmlformats.org/officeDocument/2006/relationships/image" Target="../media/image7.png"/></Relationships>
</file>

<file path=ppt/slides/_rels/slide9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5.m4a"/><Relationship Id="rId1" Type="http://schemas.microsoft.com/office/2007/relationships/media" Target="../media/media215.m4a"/><Relationship Id="rId4" Type="http://schemas.openxmlformats.org/officeDocument/2006/relationships/image" Target="../media/image7.png"/></Relationships>
</file>

<file path=ppt/slides/_rels/slide9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6.m4a"/><Relationship Id="rId1" Type="http://schemas.microsoft.com/office/2007/relationships/media" Target="../media/media2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6.xml"/></Relationships>
</file>

<file path=ppt/slides/_rels/slide9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7.m4a"/><Relationship Id="rId1" Type="http://schemas.microsoft.com/office/2007/relationships/media" Target="../media/media217.m4a"/><Relationship Id="rId4" Type="http://schemas.openxmlformats.org/officeDocument/2006/relationships/image" Target="../media/image7.png"/></Relationships>
</file>

<file path=ppt/slides/_rels/slide9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8.m4a"/><Relationship Id="rId1" Type="http://schemas.microsoft.com/office/2007/relationships/media" Target="../media/media218.m4a"/><Relationship Id="rId4" Type="http://schemas.openxmlformats.org/officeDocument/2006/relationships/image" Target="../media/image7.png"/></Relationships>
</file>

<file path=ppt/slides/_rels/slide9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9.m4a"/><Relationship Id="rId1" Type="http://schemas.microsoft.com/office/2007/relationships/media" Target="../media/media219.m4a"/><Relationship Id="rId4" Type="http://schemas.openxmlformats.org/officeDocument/2006/relationships/image" Target="../media/image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7.png"/></Relationships>
</file>

<file path=ppt/slides/_rels/slide9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6.m4a"/><Relationship Id="rId1" Type="http://schemas.microsoft.com/office/2007/relationships/media" Target="../media/media2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7.xml"/></Relationships>
</file>

<file path=ppt/slides/_rels/slide9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0.m4a"/><Relationship Id="rId1" Type="http://schemas.microsoft.com/office/2007/relationships/media" Target="../media/media220.m4a"/><Relationship Id="rId4" Type="http://schemas.openxmlformats.org/officeDocument/2006/relationships/image" Target="../media/image7.png"/></Relationships>
</file>

<file path=ppt/slides/_rels/slide9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1.m4a"/><Relationship Id="rId1" Type="http://schemas.microsoft.com/office/2007/relationships/media" Target="../media/media221.m4a"/><Relationship Id="rId4" Type="http://schemas.openxmlformats.org/officeDocument/2006/relationships/image" Target="../media/image7.png"/></Relationships>
</file>

<file path=ppt/slides/_rels/slide9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8.xml"/></Relationships>
</file>

<file path=ppt/slides/_rels/slide9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2.m4a"/><Relationship Id="rId1" Type="http://schemas.microsoft.com/office/2007/relationships/media" Target="../media/media222.m4a"/><Relationship Id="rId4" Type="http://schemas.openxmlformats.org/officeDocument/2006/relationships/image" Target="../media/image7.png"/></Relationships>
</file>

<file path=ppt/slides/_rels/slide9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3.m4a"/><Relationship Id="rId1" Type="http://schemas.microsoft.com/office/2007/relationships/media" Target="../media/media223.m4a"/><Relationship Id="rId4" Type="http://schemas.openxmlformats.org/officeDocument/2006/relationships/image" Target="../media/image7.png"/></Relationships>
</file>

<file path=ppt/slides/_rels/slide9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4.m4a"/><Relationship Id="rId1" Type="http://schemas.microsoft.com/office/2007/relationships/media" Target="../media/media2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9.xml"/></Relationships>
</file>

<file path=ppt/slides/_rels/slide9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5.m4a"/><Relationship Id="rId1" Type="http://schemas.microsoft.com/office/2007/relationships/media" Target="../media/media225.m4a"/><Relationship Id="rId4" Type="http://schemas.openxmlformats.org/officeDocument/2006/relationships/image" Target="../media/image7.png"/></Relationships>
</file>

<file path=ppt/slides/_rels/slide9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6.m4a"/><Relationship Id="rId1" Type="http://schemas.microsoft.com/office/2007/relationships/media" Target="../media/media226.m4a"/><Relationship Id="rId4" Type="http://schemas.openxmlformats.org/officeDocument/2006/relationships/image" Target="../media/image7.png"/></Relationships>
</file>

<file path=ppt/slides/_rels/slide9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7.m4a"/><Relationship Id="rId1" Type="http://schemas.microsoft.com/office/2007/relationships/media" Target="../media/media2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.xml"/></Relationships>
</file>

<file path=ppt/slides/_rels/slide9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8.m4a"/><Relationship Id="rId1" Type="http://schemas.microsoft.com/office/2007/relationships/media" Target="../media/media228.m4a"/><Relationship Id="rId4" Type="http://schemas.openxmlformats.org/officeDocument/2006/relationships/image" Target="../media/image7.png"/></Relationships>
</file>

<file path=ppt/slides/_rels/slide9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9.m4a"/><Relationship Id="rId1" Type="http://schemas.microsoft.com/office/2007/relationships/media" Target="../media/media229.m4a"/><Relationship Id="rId4" Type="http://schemas.openxmlformats.org/officeDocument/2006/relationships/image" Target="../media/image7.png"/></Relationships>
</file>

<file path=ppt/slides/_rels/slide9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1.xml"/></Relationships>
</file>

<file path=ppt/slides/_rels/slide9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2.xml"/></Relationships>
</file>

<file path=ppt/slides/_rels/slide9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7.png"/></Relationships>
</file>

<file path=ppt/slides/_rels/slide9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7.png"/></Relationships>
</file>

<file path=ppt/slides/_rels/slide9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3.xml"/></Relationships>
</file>

<file path=ppt/slides/_rels/slide9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7.png"/></Relationships>
</file>

<file path=ppt/slides/_rels/slide9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7.png"/></Relationships>
</file>

<file path=ppt/slides/_rels/slide9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7.png"/></Relationships>
</file>

<file path=ppt/slides/_rels/slide9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7.png"/></Relationships>
</file>

<file path=ppt/slides/_rels/slide9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7.png"/></Relationships>
</file>

<file path=ppt/slides/_rels/slide9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5.xml"/></Relationships>
</file>

<file path=ppt/slides/_rels/slide9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7.png"/></Relationships>
</file>

<file path=ppt/slides/_rels/slide9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7.png"/></Relationships>
</file>

<file path=ppt/slides/_rels/slide9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6.xml"/></Relationships>
</file>

<file path=ppt/slides/_rels/slide9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9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9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7.xml"/></Relationships>
</file>

<file path=ppt/slides/_rels/slide9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Primary 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c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6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804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6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6056" y="1552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7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6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28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9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3498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092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6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12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5769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3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6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3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7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4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6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qu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4" y="183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5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ck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52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1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5589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5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x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9538" y="151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72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9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8024196" cy="1106133"/>
          </a:xfrm>
        </p:spPr>
        <p:txBody>
          <a:bodyPr>
            <a:normAutofit/>
          </a:bodyPr>
          <a:lstStyle/>
          <a:p>
            <a:r>
              <a:rPr lang="en-US" dirty="0" smtClean="0"/>
              <a:t>Term 2 : Week 8 (II)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/>
              <a:t>ir</a:t>
            </a:r>
            <a:r>
              <a:rPr lang="en-US" sz="9000" dirty="0"/>
              <a:t>, </a:t>
            </a:r>
            <a:r>
              <a:rPr lang="en-US" sz="9000" dirty="0" err="1"/>
              <a:t>er</a:t>
            </a:r>
            <a:r>
              <a:rPr lang="en-US" sz="9000" dirty="0"/>
              <a:t>, ear, or, </a:t>
            </a:r>
            <a:r>
              <a:rPr lang="en-US" sz="9000" dirty="0" err="1"/>
              <a:t>ur</a:t>
            </a:r>
            <a:r>
              <a:rPr lang="en-US" sz="9000" dirty="0"/>
              <a:t>, </a:t>
            </a:r>
          </a:p>
          <a:p>
            <a:r>
              <a:rPr lang="en-US" sz="9000" dirty="0"/>
              <a:t>or, aw, au, al, ore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025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4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5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ir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001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8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er</a:t>
            </a:r>
            <a:r>
              <a:rPr lang="en-CA" sz="16600" spc="1000" dirty="0" smtClean="0">
                <a:solidFill>
                  <a:srgbClr val="00B050"/>
                </a:solidFill>
              </a:rPr>
              <a:t>b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707" y="1153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8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er</a:t>
            </a:r>
            <a:r>
              <a:rPr lang="en-CA" sz="16600" spc="1000" dirty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7285" y="105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093572" cy="471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5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r>
              <a:rPr lang="en-CA" sz="16600" spc="1000" dirty="0" smtClean="0"/>
              <a:t>th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or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5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6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6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ur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9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ur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5763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9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56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6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5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3938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864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56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0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aw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15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6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4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qu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4" y="183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2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au</a:t>
            </a:r>
            <a:r>
              <a:rPr lang="en-CA" sz="16600" spc="1000" dirty="0" smtClean="0">
                <a:solidFill>
                  <a:srgbClr val="00B050"/>
                </a:solidFill>
              </a:rPr>
              <a:t>se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4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au</a:t>
            </a:r>
            <a:r>
              <a:rPr lang="en-CA" sz="16600" spc="1000" dirty="0" smtClean="0">
                <a:solidFill>
                  <a:srgbClr val="00B050"/>
                </a:solidFill>
              </a:rPr>
              <a:t>ce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0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8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al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197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8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al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5" y="1102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4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5711" y="644857"/>
            <a:ext cx="8270993" cy="4759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1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7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m</a:t>
            </a:r>
            <a:r>
              <a:rPr lang="en-CA" sz="16600" spc="1000" dirty="0">
                <a:solidFill>
                  <a:schemeClr val="accent2"/>
                </a:solidFill>
              </a:rPr>
              <a:t>ore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1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077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8024196" cy="1106133"/>
          </a:xfrm>
        </p:spPr>
        <p:txBody>
          <a:bodyPr>
            <a:normAutofit/>
          </a:bodyPr>
          <a:lstStyle/>
          <a:p>
            <a:r>
              <a:rPr lang="en-US" dirty="0" smtClean="0"/>
              <a:t>Term 2 : Week 9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ee</a:t>
            </a:r>
            <a:r>
              <a:rPr lang="en-US" sz="9000" dirty="0" smtClean="0"/>
              <a:t>, </a:t>
            </a:r>
            <a:r>
              <a:rPr lang="en-US" sz="9000" dirty="0" err="1" smtClean="0"/>
              <a:t>ea</a:t>
            </a:r>
            <a:r>
              <a:rPr lang="en-US" sz="9000" dirty="0" smtClean="0"/>
              <a:t>, y, e, </a:t>
            </a:r>
          </a:p>
          <a:p>
            <a:r>
              <a:rPr lang="en-US" sz="9000" dirty="0" err="1" smtClean="0"/>
              <a:t>i</a:t>
            </a:r>
            <a:r>
              <a:rPr lang="en-US" sz="9000" dirty="0" smtClean="0"/>
              <a:t>, </a:t>
            </a:r>
            <a:r>
              <a:rPr lang="en-US" sz="9000" dirty="0" err="1" smtClean="0"/>
              <a:t>igh</a:t>
            </a:r>
            <a:r>
              <a:rPr lang="en-US" sz="9000" dirty="0" smtClean="0"/>
              <a:t>, y, </a:t>
            </a:r>
            <a:r>
              <a:rPr lang="en-US" sz="9000" dirty="0" err="1" smtClean="0"/>
              <a:t>ie</a:t>
            </a:r>
            <a:r>
              <a:rPr lang="en-US" sz="9000" dirty="0" smtClean="0"/>
              <a:t>, </a:t>
            </a:r>
            <a:r>
              <a:rPr lang="en-US" sz="9000" dirty="0" err="1" smtClean="0"/>
              <a:t>i_e</a:t>
            </a:r>
            <a:endParaRPr lang="en-US" sz="9000" dirty="0" smtClean="0"/>
          </a:p>
          <a:p>
            <a:r>
              <a:rPr lang="en-US" sz="9000" dirty="0" smtClean="0">
                <a:solidFill>
                  <a:srgbClr val="0070C0"/>
                </a:solidFill>
              </a:rPr>
              <a:t>air, ere, are, ear, </a:t>
            </a:r>
          </a:p>
          <a:p>
            <a:r>
              <a:rPr lang="en-US" sz="9000" dirty="0" smtClean="0">
                <a:solidFill>
                  <a:srgbClr val="0070C0"/>
                </a:solidFill>
              </a:rPr>
              <a:t>j, </a:t>
            </a:r>
            <a:r>
              <a:rPr lang="en-US" sz="9000" dirty="0" err="1" smtClean="0">
                <a:solidFill>
                  <a:srgbClr val="0070C0"/>
                </a:solidFill>
              </a:rPr>
              <a:t>dge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  <a:r>
              <a:rPr lang="en-US" sz="9000" dirty="0" err="1" smtClean="0">
                <a:solidFill>
                  <a:srgbClr val="0070C0"/>
                </a:solidFill>
              </a:rPr>
              <a:t>ge</a:t>
            </a:r>
            <a:r>
              <a:rPr lang="en-US" sz="9000" dirty="0" smtClean="0">
                <a:solidFill>
                  <a:srgbClr val="0070C0"/>
                </a:solidFill>
              </a:rPr>
              <a:t>, g</a:t>
            </a:r>
            <a:endParaRPr lang="en-US" sz="9000" dirty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838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0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ck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52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7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1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/>
              <a:t>l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6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519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662" y="144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4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4693" y="1707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5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5296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6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2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0070C0"/>
                </a:solidFill>
              </a:rPr>
              <a:t>ll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7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1625" y="1600200"/>
            <a:ext cx="7459190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0070C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1972" y="182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2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5589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44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395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09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4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6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707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420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8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igh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5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0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85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9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54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3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x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9538" y="151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9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8642" y="184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0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5921" y="190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9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873" y="16678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172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939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0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12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6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6113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4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d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v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4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h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5008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3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480715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846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666778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air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6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72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air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air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1978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3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wh</a:t>
            </a:r>
            <a:r>
              <a:rPr lang="en-CA" sz="16600" spc="1000" dirty="0" smtClean="0">
                <a:solidFill>
                  <a:schemeClr val="accent2"/>
                </a:solidFill>
              </a:rPr>
              <a:t>ere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7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799"/>
            <a:ext cx="7391398" cy="4855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9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4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are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6208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9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670491" cy="4773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5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605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2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3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j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153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8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1"/>
            <a:ext cx="8816904" cy="466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dge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8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dge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4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dge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5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ge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7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88609" y="1600200"/>
            <a:ext cx="8892206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pi</a:t>
            </a:r>
            <a:r>
              <a:rPr lang="en-CA" sz="16600" spc="1000" dirty="0" smtClean="0">
                <a:solidFill>
                  <a:schemeClr val="accent2"/>
                </a:solidFill>
              </a:rPr>
              <a:t>ge</a:t>
            </a:r>
            <a:r>
              <a:rPr lang="en-CA" sz="16600" spc="1000" dirty="0" smtClean="0"/>
              <a:t>on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707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3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88609" y="1600200"/>
            <a:ext cx="8892206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cabba</a:t>
            </a:r>
            <a:r>
              <a:rPr lang="en-CA" sz="16600" spc="1000" dirty="0" smtClean="0">
                <a:solidFill>
                  <a:schemeClr val="accent2"/>
                </a:solidFill>
              </a:rPr>
              <a:t>ge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5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0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y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c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7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1 : Week </a:t>
            </a:r>
            <a:r>
              <a:rPr lang="en-US" dirty="0"/>
              <a:t>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ee</a:t>
            </a:r>
            <a:r>
              <a:rPr lang="en-US" sz="9000" dirty="0" smtClean="0"/>
              <a:t>, </a:t>
            </a:r>
            <a:r>
              <a:rPr lang="en-US" sz="9000" dirty="0" err="1" smtClean="0"/>
              <a:t>ea</a:t>
            </a:r>
            <a:r>
              <a:rPr lang="en-US" sz="9000" dirty="0" smtClean="0"/>
              <a:t>, y, e, </a:t>
            </a:r>
          </a:p>
          <a:p>
            <a:r>
              <a:rPr lang="en-US" sz="9000" dirty="0" err="1" smtClean="0"/>
              <a:t>i</a:t>
            </a:r>
            <a:r>
              <a:rPr lang="en-US" sz="9000" dirty="0" smtClean="0"/>
              <a:t>, </a:t>
            </a:r>
            <a:r>
              <a:rPr lang="en-US" sz="9000" dirty="0" err="1" smtClean="0"/>
              <a:t>igh</a:t>
            </a:r>
            <a:r>
              <a:rPr lang="en-US" sz="9000" dirty="0" smtClean="0"/>
              <a:t>, y, </a:t>
            </a:r>
            <a:r>
              <a:rPr lang="en-US" sz="9000" dirty="0" err="1" smtClean="0"/>
              <a:t>ie</a:t>
            </a:r>
            <a:r>
              <a:rPr lang="en-US" sz="9000" dirty="0" smtClean="0"/>
              <a:t>, </a:t>
            </a:r>
            <a:r>
              <a:rPr lang="en-US" sz="9000" dirty="0" err="1" smtClean="0"/>
              <a:t>i_e</a:t>
            </a:r>
            <a:endParaRPr lang="en-US" sz="9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2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8024196" cy="1106133"/>
          </a:xfrm>
        </p:spPr>
        <p:txBody>
          <a:bodyPr>
            <a:normAutofit/>
          </a:bodyPr>
          <a:lstStyle/>
          <a:p>
            <a:r>
              <a:rPr lang="en-US" dirty="0" smtClean="0"/>
              <a:t>Term 2 : Week 10 (I)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/>
              <a:t>o, </a:t>
            </a:r>
            <a:r>
              <a:rPr lang="en-US" sz="9000" dirty="0" err="1"/>
              <a:t>oa</a:t>
            </a:r>
            <a:r>
              <a:rPr lang="en-US" sz="9000" dirty="0"/>
              <a:t>, ow, </a:t>
            </a:r>
            <a:r>
              <a:rPr lang="en-US" sz="9000" dirty="0" err="1"/>
              <a:t>o_e</a:t>
            </a:r>
            <a:r>
              <a:rPr lang="en-US" sz="9000" dirty="0"/>
              <a:t>,</a:t>
            </a:r>
          </a:p>
          <a:p>
            <a:r>
              <a:rPr lang="en-US" sz="9000" dirty="0"/>
              <a:t>a, </a:t>
            </a:r>
            <a:r>
              <a:rPr lang="en-US" sz="9000" dirty="0" err="1"/>
              <a:t>ai</a:t>
            </a:r>
            <a:r>
              <a:rPr lang="en-US" sz="9000" dirty="0"/>
              <a:t>, ay, </a:t>
            </a:r>
            <a:r>
              <a:rPr lang="en-US" sz="9000" dirty="0" err="1"/>
              <a:t>a_e</a:t>
            </a:r>
            <a:r>
              <a:rPr lang="en-US" sz="9000" dirty="0"/>
              <a:t>,</a:t>
            </a:r>
          </a:p>
          <a:p>
            <a:r>
              <a:rPr lang="en-US" sz="9000" dirty="0" err="1"/>
              <a:t>oo</a:t>
            </a:r>
            <a:r>
              <a:rPr lang="en-US" sz="9000" dirty="0"/>
              <a:t>, </a:t>
            </a:r>
            <a:r>
              <a:rPr lang="en-US" sz="9000" dirty="0" err="1"/>
              <a:t>ew</a:t>
            </a:r>
            <a:r>
              <a:rPr lang="en-US" sz="9000" dirty="0"/>
              <a:t>, </a:t>
            </a:r>
            <a:r>
              <a:rPr lang="en-US" sz="9000" dirty="0" err="1"/>
              <a:t>ue</a:t>
            </a:r>
            <a:r>
              <a:rPr lang="en-US" sz="9000" dirty="0"/>
              <a:t>, </a:t>
            </a:r>
            <a:r>
              <a:rPr lang="en-US" sz="9000" dirty="0" err="1" smtClean="0"/>
              <a:t>u_e</a:t>
            </a:r>
            <a:endParaRPr lang="en-US" sz="9000" dirty="0" smtClean="0"/>
          </a:p>
          <a:p>
            <a:endParaRPr lang="en-US" sz="9000" dirty="0" smtClean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8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8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6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8040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4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/>
              <a:t>k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0017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2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5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830551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o_e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6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w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156574" y="1519773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4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1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7498" y="1461118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  <a:latin typeface="+mj-lt"/>
              </a:rPr>
              <a:t>d</a:t>
            </a:r>
            <a:endParaRPr lang="en-US" sz="16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3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8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v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785169" y="1458151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t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4" y="1458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7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l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dy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4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by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9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ai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6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3" y="1115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7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83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1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04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771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998039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a_e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9651" y="1258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2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b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4746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s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723" y="1444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3589" y="1439347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9559" y="143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7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/>
              <a:t>wh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9184943" y="151977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l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313" y="1519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/>
              <a:t>l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5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9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2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2113" y="15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z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7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6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2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8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909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6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462062" cy="4418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u_e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040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J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4274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8660" y="1595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5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56134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d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8024196" cy="1106133"/>
          </a:xfrm>
        </p:spPr>
        <p:txBody>
          <a:bodyPr>
            <a:normAutofit/>
          </a:bodyPr>
          <a:lstStyle/>
          <a:p>
            <a:r>
              <a:rPr lang="en-US" dirty="0" smtClean="0"/>
              <a:t>Term 2 : Week 10 (II)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smtClean="0"/>
              <a:t>air</a:t>
            </a:r>
            <a:r>
              <a:rPr lang="en-US" sz="9000" dirty="0"/>
              <a:t>, ere, are, ear, </a:t>
            </a:r>
          </a:p>
          <a:p>
            <a:r>
              <a:rPr lang="en-US" sz="9000" dirty="0"/>
              <a:t>j, </a:t>
            </a:r>
            <a:r>
              <a:rPr lang="en-US" sz="9000" dirty="0" err="1"/>
              <a:t>dge</a:t>
            </a:r>
            <a:r>
              <a:rPr lang="en-US" sz="9000" dirty="0"/>
              <a:t>, </a:t>
            </a:r>
            <a:r>
              <a:rPr lang="en-US" sz="9000" dirty="0" err="1"/>
              <a:t>ge</a:t>
            </a:r>
            <a:r>
              <a:rPr lang="en-US" sz="9000" dirty="0"/>
              <a:t>, g</a:t>
            </a:r>
          </a:p>
          <a:p>
            <a:endParaRPr lang="en-US" sz="9000" dirty="0" smtClean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438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666778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air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2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air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air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1978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8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9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090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wh</a:t>
            </a:r>
            <a:r>
              <a:rPr lang="en-CA" sz="16600" spc="1000" dirty="0" smtClean="0">
                <a:solidFill>
                  <a:schemeClr val="accent2"/>
                </a:solidFill>
              </a:rPr>
              <a:t>ere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799"/>
            <a:ext cx="7391398" cy="4855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6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5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are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6208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3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670491" cy="4773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7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1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605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3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j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153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9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1"/>
            <a:ext cx="8816904" cy="466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dge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3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662" y="144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6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dge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4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9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dge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6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ge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7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88609" y="1600200"/>
            <a:ext cx="8892206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pi</a:t>
            </a:r>
            <a:r>
              <a:rPr lang="en-CA" sz="16600" spc="1000" dirty="0" smtClean="0">
                <a:solidFill>
                  <a:schemeClr val="accent2"/>
                </a:solidFill>
              </a:rPr>
              <a:t>ge</a:t>
            </a:r>
            <a:r>
              <a:rPr lang="en-CA" sz="16600" spc="1000" dirty="0" smtClean="0"/>
              <a:t>on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707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88609" y="1600200"/>
            <a:ext cx="8892206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cabba</a:t>
            </a:r>
            <a:r>
              <a:rPr lang="en-CA" sz="16600" spc="1000" dirty="0" smtClean="0">
                <a:solidFill>
                  <a:schemeClr val="accent2"/>
                </a:solidFill>
              </a:rPr>
              <a:t>ge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7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y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2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8024196" cy="1106133"/>
          </a:xfrm>
        </p:spPr>
        <p:txBody>
          <a:bodyPr>
            <a:normAutofit/>
          </a:bodyPr>
          <a:lstStyle/>
          <a:p>
            <a:r>
              <a:rPr lang="en-US" dirty="0" smtClean="0"/>
              <a:t>Term 2 : Week 11 (I)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smtClean="0"/>
              <a:t>r, </a:t>
            </a:r>
            <a:r>
              <a:rPr lang="en-US" sz="9000" dirty="0" err="1" smtClean="0"/>
              <a:t>rr</a:t>
            </a:r>
            <a:r>
              <a:rPr lang="en-US" sz="9000" dirty="0" smtClean="0"/>
              <a:t>, </a:t>
            </a:r>
            <a:r>
              <a:rPr lang="en-US" sz="9000" dirty="0" err="1" smtClean="0"/>
              <a:t>wr</a:t>
            </a:r>
            <a:r>
              <a:rPr lang="en-US" sz="9000" dirty="0" smtClean="0"/>
              <a:t>, </a:t>
            </a:r>
          </a:p>
          <a:p>
            <a:r>
              <a:rPr lang="en-US" sz="9000" dirty="0" smtClean="0"/>
              <a:t>oi, oy, </a:t>
            </a:r>
            <a:endParaRPr lang="en-US" sz="9000" dirty="0"/>
          </a:p>
          <a:p>
            <a:r>
              <a:rPr lang="en-US" sz="9000" dirty="0" err="1" smtClean="0"/>
              <a:t>ph</a:t>
            </a:r>
            <a:r>
              <a:rPr lang="en-US" sz="9000" dirty="0" smtClean="0"/>
              <a:t>, </a:t>
            </a:r>
            <a:r>
              <a:rPr lang="en-US" sz="9000" dirty="0" err="1" smtClean="0"/>
              <a:t>ff</a:t>
            </a:r>
            <a:r>
              <a:rPr lang="en-US" sz="9000" dirty="0" smtClean="0"/>
              <a:t>, </a:t>
            </a:r>
            <a:r>
              <a:rPr lang="en-US" sz="9000" dirty="0" err="1" smtClean="0"/>
              <a:t>ff</a:t>
            </a:r>
            <a:r>
              <a:rPr lang="en-US" sz="9000" dirty="0" smtClean="0"/>
              <a:t>, </a:t>
            </a:r>
          </a:p>
          <a:p>
            <a:r>
              <a:rPr lang="en-US" sz="9000" dirty="0" smtClean="0"/>
              <a:t>ow, </a:t>
            </a:r>
            <a:r>
              <a:rPr lang="en-US" sz="9000" dirty="0" err="1" smtClean="0"/>
              <a:t>ou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103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211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0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4693" y="1707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4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5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rr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9087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7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5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516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8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74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0" y="1600200"/>
            <a:ext cx="6400801" cy="2486025"/>
          </a:xfrm>
        </p:spPr>
        <p:txBody>
          <a:bodyPr>
            <a:normAutofit/>
          </a:bodyPr>
          <a:lstStyle/>
          <a:p>
            <a:r>
              <a:rPr lang="en-CA" sz="16600" spc="1000" dirty="0" err="1" smtClean="0">
                <a:solidFill>
                  <a:srgbClr val="FF0000"/>
                </a:solidFill>
              </a:rPr>
              <a:t>wr</a:t>
            </a:r>
            <a:r>
              <a:rPr lang="en-CA" sz="16600" spc="1000" dirty="0" err="1" smtClean="0">
                <a:solidFill>
                  <a:srgbClr val="00B050"/>
                </a:solidFill>
              </a:rPr>
              <a:t>i_e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380410" y="1439347"/>
            <a:ext cx="16056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t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861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99297" y="1600200"/>
            <a:ext cx="6981518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wr</a:t>
            </a:r>
            <a:r>
              <a:rPr lang="en-CA" sz="16600" spc="1000" dirty="0" smtClean="0">
                <a:solidFill>
                  <a:srgbClr val="00B050"/>
                </a:solidFill>
              </a:rPr>
              <a:t>ea</a:t>
            </a:r>
            <a:r>
              <a:rPr lang="en-CA" sz="16600" spc="1000" dirty="0" smtClean="0">
                <a:solidFill>
                  <a:srgbClr val="00B0F0"/>
                </a:solidFill>
              </a:rPr>
              <a:t>th</a:t>
            </a:r>
            <a:endParaRPr lang="en-CA" sz="16600" spc="1000" dirty="0">
              <a:solidFill>
                <a:srgbClr val="00B0F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383" y="1385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2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8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j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25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5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5296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557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/>
              <a:t>t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031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0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0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ph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4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>
                <a:solidFill>
                  <a:srgbClr val="DF5327"/>
                </a:solidFill>
              </a:rPr>
              <a:t>ph</a:t>
            </a:r>
            <a:r>
              <a:rPr lang="en-CA" sz="16600" spc="1000" dirty="0" err="1" smtClean="0">
                <a:solidFill>
                  <a:srgbClr val="00B050"/>
                </a:solidFill>
              </a:rPr>
              <a:t>o</a:t>
            </a:r>
            <a:r>
              <a:rPr lang="en-CA" sz="16600" spc="1000" dirty="0" err="1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00B050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718997" y="1519773"/>
            <a:ext cx="13265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n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072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9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9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sh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3650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6529" y="1862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3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93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1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ff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774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6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4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6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4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7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902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/>
              <a:t>ch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7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4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8024196" cy="1106133"/>
          </a:xfrm>
        </p:spPr>
        <p:txBody>
          <a:bodyPr>
            <a:normAutofit/>
          </a:bodyPr>
          <a:lstStyle/>
          <a:p>
            <a:r>
              <a:rPr lang="en-US" dirty="0" smtClean="0"/>
              <a:t>Term 2 : Week 11 (II)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>
                <a:solidFill>
                  <a:srgbClr val="0070C0"/>
                </a:solidFill>
              </a:rPr>
              <a:t>ch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  <a:r>
              <a:rPr lang="en-US" sz="9000" dirty="0" err="1" smtClean="0">
                <a:solidFill>
                  <a:srgbClr val="0070C0"/>
                </a:solidFill>
              </a:rPr>
              <a:t>tch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  <a:r>
              <a:rPr lang="en-US" sz="9000" dirty="0" err="1" smtClean="0">
                <a:solidFill>
                  <a:srgbClr val="0070C0"/>
                </a:solidFill>
              </a:rPr>
              <a:t>tu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  <a:r>
              <a:rPr lang="en-US" sz="9000" dirty="0" err="1" smtClean="0">
                <a:solidFill>
                  <a:srgbClr val="0070C0"/>
                </a:solidFill>
              </a:rPr>
              <a:t>sh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</a:p>
          <a:p>
            <a:r>
              <a:rPr lang="en-US" sz="9000" dirty="0" smtClean="0">
                <a:solidFill>
                  <a:srgbClr val="0070C0"/>
                </a:solidFill>
              </a:rPr>
              <a:t>ci, </a:t>
            </a:r>
            <a:r>
              <a:rPr lang="en-US" sz="9000" dirty="0" err="1" smtClean="0">
                <a:solidFill>
                  <a:srgbClr val="0070C0"/>
                </a:solidFill>
              </a:rPr>
              <a:t>ti</a:t>
            </a:r>
            <a:r>
              <a:rPr lang="en-US" sz="9000" dirty="0" smtClean="0">
                <a:solidFill>
                  <a:srgbClr val="0070C0"/>
                </a:solidFill>
              </a:rPr>
              <a:t>, s, </a:t>
            </a:r>
            <a:r>
              <a:rPr lang="en-US" sz="9000" dirty="0" err="1" smtClean="0">
                <a:solidFill>
                  <a:srgbClr val="0070C0"/>
                </a:solidFill>
              </a:rPr>
              <a:t>si</a:t>
            </a:r>
            <a:endParaRPr lang="en-US" sz="9000" dirty="0" smtClean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128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2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ch</a:t>
            </a:r>
            <a:r>
              <a:rPr lang="en-US" sz="16600" spc="1000" dirty="0" smtClean="0">
                <a:solidFill>
                  <a:srgbClr val="595959"/>
                </a:solidFill>
              </a:rPr>
              <a:t>o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7904" y="252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6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t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337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0070C0"/>
                </a:solidFill>
              </a:rPr>
              <a:t>ll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8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tch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tch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547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4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w</a:t>
            </a:r>
            <a:r>
              <a:rPr lang="en-US" sz="16600" spc="1000" dirty="0" smtClean="0">
                <a:solidFill>
                  <a:srgbClr val="0070C0"/>
                </a:solidFill>
              </a:rPr>
              <a:t>i</a:t>
            </a:r>
            <a:r>
              <a:rPr lang="en-US" sz="16600" spc="1000" dirty="0" smtClean="0">
                <a:solidFill>
                  <a:schemeClr val="accent2"/>
                </a:solidFill>
              </a:rPr>
              <a:t>tch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7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tu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rgbClr val="00B050"/>
                </a:solidFill>
              </a:rPr>
              <a:t>u</a:t>
            </a:r>
            <a:r>
              <a:rPr lang="en-US" sz="16600" spc="1000" dirty="0" smtClean="0">
                <a:solidFill>
                  <a:schemeClr val="accent2"/>
                </a:solidFill>
              </a:rPr>
              <a:t>tu</a:t>
            </a:r>
            <a:r>
              <a:rPr lang="en-US" sz="16600" spc="1000" dirty="0" smtClean="0">
                <a:solidFill>
                  <a:srgbClr val="0070C0"/>
                </a:solidFill>
              </a:rPr>
              <a:t>re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2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1" y="1600200"/>
            <a:ext cx="7008814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n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tu</a:t>
            </a:r>
            <a:r>
              <a:rPr lang="en-US" sz="16600" spc="1000" dirty="0" smtClean="0">
                <a:solidFill>
                  <a:srgbClr val="0070C0"/>
                </a:solidFill>
              </a:rPr>
              <a:t>re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9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8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ci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1368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6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1625" y="1600200"/>
            <a:ext cx="7459190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0070C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1972" y="182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so</a:t>
            </a:r>
            <a:r>
              <a:rPr lang="en-CA" sz="16600" spc="1000" dirty="0" smtClean="0">
                <a:solidFill>
                  <a:schemeClr val="accent2"/>
                </a:solidFill>
              </a:rPr>
              <a:t>ci</a:t>
            </a:r>
            <a:r>
              <a:rPr lang="en-CA" sz="16600" spc="1000" dirty="0" smtClean="0"/>
              <a:t>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0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fa</a:t>
            </a:r>
            <a:r>
              <a:rPr lang="en-CA" sz="16600" spc="1000" dirty="0" smtClean="0">
                <a:solidFill>
                  <a:schemeClr val="accent2"/>
                </a:solidFill>
              </a:rPr>
              <a:t>ci</a:t>
            </a:r>
            <a:r>
              <a:rPr lang="en-CA" sz="16600" spc="1000" dirty="0" smtClean="0"/>
              <a:t>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19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ti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693" y="147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3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73511" y="1600200"/>
            <a:ext cx="78073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sta</a:t>
            </a:r>
            <a:r>
              <a:rPr lang="en-CA" sz="16600" spc="1000" dirty="0" smtClean="0">
                <a:solidFill>
                  <a:schemeClr val="accent2"/>
                </a:solidFill>
              </a:rPr>
              <a:t>ti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303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7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73511" y="1600200"/>
            <a:ext cx="7807304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rela</a:t>
            </a:r>
            <a:r>
              <a:rPr lang="en-US" sz="16600" spc="1000" dirty="0" smtClean="0">
                <a:solidFill>
                  <a:schemeClr val="accent2"/>
                </a:solidFill>
              </a:rPr>
              <a:t>ti</a:t>
            </a:r>
            <a:r>
              <a:rPr lang="en-US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6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23504" y="1600200"/>
            <a:ext cx="8657311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emo</a:t>
            </a:r>
            <a:r>
              <a:rPr lang="en-US" sz="16600" spc="1000" dirty="0" smtClean="0">
                <a:solidFill>
                  <a:schemeClr val="accent2"/>
                </a:solidFill>
              </a:rPr>
              <a:t>ti</a:t>
            </a:r>
            <a:r>
              <a:rPr lang="en-US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3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1504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5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mea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ure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2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plea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ure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0718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5918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2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44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600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smtClean="0"/>
              <a:t>si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1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ten</a:t>
            </a:r>
            <a:r>
              <a:rPr lang="en-CA" sz="16600" spc="1000" dirty="0" smtClean="0">
                <a:solidFill>
                  <a:schemeClr val="accent2"/>
                </a:solidFill>
              </a:rPr>
              <a:t>si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2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pas</a:t>
            </a:r>
            <a:r>
              <a:rPr lang="en-CA" sz="16600" spc="1000" dirty="0" smtClean="0">
                <a:solidFill>
                  <a:schemeClr val="accent2"/>
                </a:solidFill>
              </a:rPr>
              <a:t>si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071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0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8024196" cy="1106133"/>
          </a:xfrm>
        </p:spPr>
        <p:txBody>
          <a:bodyPr>
            <a:normAutofit/>
          </a:bodyPr>
          <a:lstStyle/>
          <a:p>
            <a:r>
              <a:rPr lang="en-US" dirty="0" smtClean="0"/>
              <a:t>Term 2 : Week 12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/>
              <a:t>se, s, </a:t>
            </a:r>
            <a:r>
              <a:rPr lang="en-US" sz="9000" dirty="0" err="1"/>
              <a:t>ce</a:t>
            </a:r>
            <a:r>
              <a:rPr lang="en-US" sz="9000" dirty="0"/>
              <a:t>, c, </a:t>
            </a:r>
            <a:r>
              <a:rPr lang="en-US" sz="9000" dirty="0" err="1"/>
              <a:t>ss</a:t>
            </a:r>
            <a:r>
              <a:rPr lang="en-US" sz="9000" dirty="0"/>
              <a:t>,</a:t>
            </a:r>
          </a:p>
          <a:p>
            <a:r>
              <a:rPr lang="en-US" sz="9000" dirty="0"/>
              <a:t>u, </a:t>
            </a:r>
            <a:r>
              <a:rPr lang="en-US" sz="9000" dirty="0" err="1"/>
              <a:t>oo</a:t>
            </a:r>
            <a:r>
              <a:rPr lang="en-US" sz="9000" dirty="0"/>
              <a:t>, </a:t>
            </a:r>
            <a:r>
              <a:rPr lang="en-US" sz="9000" dirty="0" err="1"/>
              <a:t>oul</a:t>
            </a:r>
            <a:r>
              <a:rPr lang="en-US" sz="9000" dirty="0"/>
              <a:t>, </a:t>
            </a:r>
            <a:r>
              <a:rPr lang="en-US" sz="9000" dirty="0" err="1"/>
              <a:t>ar</a:t>
            </a:r>
            <a:r>
              <a:rPr lang="en-US" sz="9000" dirty="0"/>
              <a:t>, a,</a:t>
            </a:r>
          </a:p>
          <a:p>
            <a:r>
              <a:rPr lang="en-US" sz="9000" dirty="0" err="1" smtClean="0"/>
              <a:t>ch</a:t>
            </a:r>
            <a:r>
              <a:rPr lang="en-US" sz="9000" dirty="0" smtClean="0"/>
              <a:t>, </a:t>
            </a:r>
            <a:r>
              <a:rPr lang="en-US" sz="9000" dirty="0" err="1" smtClean="0"/>
              <a:t>tch</a:t>
            </a:r>
            <a:r>
              <a:rPr lang="en-US" sz="9000" dirty="0" smtClean="0"/>
              <a:t>, </a:t>
            </a:r>
            <a:r>
              <a:rPr lang="en-US" sz="9000" dirty="0" err="1" smtClean="0"/>
              <a:t>tu</a:t>
            </a:r>
            <a:r>
              <a:rPr lang="en-US" sz="9000" dirty="0" smtClean="0"/>
              <a:t>, </a:t>
            </a:r>
            <a:r>
              <a:rPr lang="en-US" sz="9000" dirty="0" err="1" smtClean="0"/>
              <a:t>sh</a:t>
            </a:r>
            <a:r>
              <a:rPr lang="en-US" sz="9000" dirty="0" smtClean="0"/>
              <a:t>, ci, </a:t>
            </a:r>
          </a:p>
          <a:p>
            <a:r>
              <a:rPr lang="en-US" sz="9000" dirty="0" err="1" smtClean="0"/>
              <a:t>ti</a:t>
            </a:r>
            <a:r>
              <a:rPr lang="en-US" sz="9000" dirty="0" smtClean="0"/>
              <a:t>, s, </a:t>
            </a:r>
            <a:r>
              <a:rPr lang="en-US" sz="9000" dirty="0" err="1" smtClean="0"/>
              <a:t>si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42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sen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ch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66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0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812" y="146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0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s</a:t>
            </a:r>
            <a:r>
              <a:rPr lang="en-US" sz="16600" spc="1000" dirty="0" smtClean="0"/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9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chemeClr val="accent2"/>
                </a:solidFill>
              </a:rPr>
              <a:t>s</a:t>
            </a:r>
            <a:r>
              <a:rPr lang="en-US" sz="16600" spc="1000" dirty="0" err="1" smtClean="0"/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56113" y="1600200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f</a:t>
            </a:r>
            <a:endParaRPr lang="en-CA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04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6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09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0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rgbClr val="00B050"/>
                </a:solidFill>
              </a:rPr>
              <a:t>ea</a:t>
            </a:r>
            <a:r>
              <a:rPr lang="en-US" sz="16600" spc="1000" dirty="0" smtClean="0">
                <a:solidFill>
                  <a:schemeClr val="accent2"/>
                </a:solidFill>
              </a:rPr>
              <a:t>ce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4997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1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361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rgbClr val="00B050"/>
                </a:solidFill>
              </a:rPr>
              <a:t>m</a:t>
            </a:r>
            <a:r>
              <a:rPr lang="en-US" sz="16600" spc="1000" dirty="0" err="1" smtClean="0"/>
              <a:t>i_e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07679" y="1525765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2"/>
                </a:solidFill>
              </a:rPr>
              <a:t>c</a:t>
            </a:r>
            <a:endParaRPr lang="en-CA" sz="166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7754" y="1214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39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e</a:t>
            </a:r>
            <a:r>
              <a:rPr lang="en-US" sz="16600" spc="1000" dirty="0" smtClean="0">
                <a:solidFill>
                  <a:schemeClr val="accent2"/>
                </a:solidFill>
              </a:rPr>
              <a:t>ss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5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1054" y="1321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1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0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231006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315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3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g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0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oul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8012" y="85733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341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w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68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4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6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r>
              <a:rPr lang="en-US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527" y="87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0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6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02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949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6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0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ch</a:t>
            </a:r>
            <a:r>
              <a:rPr lang="en-US" sz="16600" spc="1000" dirty="0" smtClean="0">
                <a:solidFill>
                  <a:srgbClr val="595959"/>
                </a:solidFill>
              </a:rPr>
              <a:t>o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7904" y="252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5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tch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2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tch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547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9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w</a:t>
            </a:r>
            <a:r>
              <a:rPr lang="en-US" sz="16600" spc="1000" dirty="0" smtClean="0">
                <a:solidFill>
                  <a:srgbClr val="0070C0"/>
                </a:solidFill>
              </a:rPr>
              <a:t>i</a:t>
            </a:r>
            <a:r>
              <a:rPr lang="en-US" sz="16600" spc="1000" dirty="0" smtClean="0">
                <a:solidFill>
                  <a:schemeClr val="accent2"/>
                </a:solidFill>
              </a:rPr>
              <a:t>tch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7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5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tu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7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rgbClr val="00B050"/>
                </a:solidFill>
              </a:rPr>
              <a:t>u</a:t>
            </a:r>
            <a:r>
              <a:rPr lang="en-US" sz="16600" spc="1000" dirty="0" smtClean="0">
                <a:solidFill>
                  <a:schemeClr val="accent2"/>
                </a:solidFill>
              </a:rPr>
              <a:t>tu</a:t>
            </a:r>
            <a:r>
              <a:rPr lang="en-US" sz="16600" spc="1000" dirty="0" smtClean="0">
                <a:solidFill>
                  <a:srgbClr val="0070C0"/>
                </a:solidFill>
              </a:rPr>
              <a:t>re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5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1" y="1600200"/>
            <a:ext cx="7008814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n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tu</a:t>
            </a:r>
            <a:r>
              <a:rPr lang="en-US" sz="16600" spc="1000" dirty="0" smtClean="0">
                <a:solidFill>
                  <a:srgbClr val="0070C0"/>
                </a:solidFill>
              </a:rPr>
              <a:t>re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2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420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0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ci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1368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5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so</a:t>
            </a:r>
            <a:r>
              <a:rPr lang="en-CA" sz="16600" spc="1000" dirty="0" smtClean="0">
                <a:solidFill>
                  <a:schemeClr val="accent2"/>
                </a:solidFill>
              </a:rPr>
              <a:t>ci</a:t>
            </a:r>
            <a:r>
              <a:rPr lang="en-CA" sz="16600" spc="1000" dirty="0" smtClean="0"/>
              <a:t>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fa</a:t>
            </a:r>
            <a:r>
              <a:rPr lang="en-CA" sz="16600" spc="1000" dirty="0" smtClean="0">
                <a:solidFill>
                  <a:schemeClr val="accent2"/>
                </a:solidFill>
              </a:rPr>
              <a:t>ci</a:t>
            </a:r>
            <a:r>
              <a:rPr lang="en-CA" sz="16600" spc="1000" dirty="0" smtClean="0"/>
              <a:t>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19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1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ti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693" y="147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2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73511" y="1600200"/>
            <a:ext cx="78073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sta</a:t>
            </a:r>
            <a:r>
              <a:rPr lang="en-CA" sz="16600" spc="1000" dirty="0" smtClean="0">
                <a:solidFill>
                  <a:schemeClr val="accent2"/>
                </a:solidFill>
              </a:rPr>
              <a:t>ti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303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0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73511" y="1600200"/>
            <a:ext cx="7807304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rela</a:t>
            </a:r>
            <a:r>
              <a:rPr lang="en-US" sz="16600" spc="1000" dirty="0" smtClean="0">
                <a:solidFill>
                  <a:schemeClr val="accent2"/>
                </a:solidFill>
              </a:rPr>
              <a:t>ti</a:t>
            </a:r>
            <a:r>
              <a:rPr lang="en-US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23504" y="1600200"/>
            <a:ext cx="8657311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emo</a:t>
            </a:r>
            <a:r>
              <a:rPr lang="en-US" sz="16600" spc="1000" dirty="0" smtClean="0">
                <a:solidFill>
                  <a:schemeClr val="accent2"/>
                </a:solidFill>
              </a:rPr>
              <a:t>ti</a:t>
            </a:r>
            <a:r>
              <a:rPr lang="en-US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1504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6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mea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ure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1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plea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ure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0718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5918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8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smtClean="0"/>
              <a:t>si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8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ten</a:t>
            </a:r>
            <a:r>
              <a:rPr lang="en-CA" sz="16600" spc="1000" dirty="0" smtClean="0">
                <a:solidFill>
                  <a:schemeClr val="accent2"/>
                </a:solidFill>
              </a:rPr>
              <a:t>si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2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pas</a:t>
            </a:r>
            <a:r>
              <a:rPr lang="en-CA" sz="16600" spc="1000" dirty="0" smtClean="0">
                <a:solidFill>
                  <a:schemeClr val="accent2"/>
                </a:solidFill>
              </a:rPr>
              <a:t>si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071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2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6-Point Star 13"/>
          <p:cNvSpPr/>
          <p:nvPr/>
        </p:nvSpPr>
        <p:spPr>
          <a:xfrm>
            <a:off x="714793" y="1958965"/>
            <a:ext cx="3565488" cy="3530809"/>
          </a:xfrm>
          <a:prstGeom prst="star6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676" y="304649"/>
            <a:ext cx="8914718" cy="1979925"/>
          </a:xfrm>
        </p:spPr>
        <p:txBody>
          <a:bodyPr>
            <a:noAutofit/>
          </a:bodyPr>
          <a:lstStyle/>
          <a:p>
            <a:r>
              <a:rPr lang="en-US" sz="8000" dirty="0" smtClean="0"/>
              <a:t>A Path to Reading and Spelling Well</a:t>
            </a:r>
            <a:endParaRPr lang="en-US" sz="8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05122">
            <a:off x="4093179" y="4939874"/>
            <a:ext cx="822149" cy="1918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54237">
            <a:off x="6167566" y="3920727"/>
            <a:ext cx="822149" cy="191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313010" flipH="1">
            <a:off x="6895282" y="2638851"/>
            <a:ext cx="783820" cy="1828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2215" y="3341194"/>
            <a:ext cx="2486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j-lt"/>
                <a:cs typeface="Courier New" panose="02070309020205020404" pitchFamily="49" charset="0"/>
              </a:rPr>
              <a:t>Level 5</a:t>
            </a:r>
            <a:endParaRPr lang="en-US" sz="4000" b="1" dirty="0">
              <a:latin typeface="+mj-lt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313010" flipH="1">
            <a:off x="8929120" y="1622817"/>
            <a:ext cx="851716" cy="19873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54237">
            <a:off x="8335620" y="2962164"/>
            <a:ext cx="822149" cy="1918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309414" flipH="1">
            <a:off x="4631012" y="3626250"/>
            <a:ext cx="820157" cy="19136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05122">
            <a:off x="4093179" y="4940772"/>
            <a:ext cx="822149" cy="1918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405797" flipH="1">
            <a:off x="4632549" y="3532449"/>
            <a:ext cx="897516" cy="20941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05122">
            <a:off x="6167565" y="3907279"/>
            <a:ext cx="822149" cy="1918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05122">
            <a:off x="8313335" y="2962162"/>
            <a:ext cx="822149" cy="19183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405797" flipH="1">
            <a:off x="6832305" y="2506207"/>
            <a:ext cx="897516" cy="20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1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igh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0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9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0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85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54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06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8642" y="184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5921" y="190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3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873" y="16678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304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939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5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12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6113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1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d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v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h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5008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7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t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6389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7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480715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846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1 : Week 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smtClean="0"/>
              <a:t>o, </a:t>
            </a:r>
            <a:r>
              <a:rPr lang="en-US" sz="9000" dirty="0" err="1" smtClean="0"/>
              <a:t>oa</a:t>
            </a:r>
            <a:r>
              <a:rPr lang="en-US" sz="9000" dirty="0" smtClean="0"/>
              <a:t>, ow, </a:t>
            </a:r>
            <a:r>
              <a:rPr lang="en-US" sz="9000" dirty="0" err="1" smtClean="0"/>
              <a:t>o_e</a:t>
            </a:r>
            <a:r>
              <a:rPr lang="en-US" sz="9000" dirty="0" smtClean="0"/>
              <a:t>, </a:t>
            </a:r>
            <a:endParaRPr lang="en-US" sz="9000" dirty="0"/>
          </a:p>
          <a:p>
            <a:r>
              <a:rPr lang="en-US" sz="9000" dirty="0" smtClean="0"/>
              <a:t>a, </a:t>
            </a:r>
            <a:r>
              <a:rPr lang="en-US" sz="9000" dirty="0" err="1" smtClean="0"/>
              <a:t>ai</a:t>
            </a:r>
            <a:r>
              <a:rPr lang="en-US" sz="9000" dirty="0" smtClean="0"/>
              <a:t>, ay, </a:t>
            </a:r>
            <a:r>
              <a:rPr lang="en-US" sz="9000" dirty="0" err="1" smtClean="0"/>
              <a:t>a_e</a:t>
            </a:r>
            <a:r>
              <a:rPr lang="en-US" sz="9000" dirty="0" smtClean="0"/>
              <a:t>, </a:t>
            </a:r>
          </a:p>
          <a:p>
            <a:r>
              <a:rPr lang="en-US" sz="9000" dirty="0" err="1" smtClean="0"/>
              <a:t>oo</a:t>
            </a:r>
            <a:r>
              <a:rPr lang="en-US" sz="9000" dirty="0" smtClean="0"/>
              <a:t>, </a:t>
            </a:r>
            <a:r>
              <a:rPr lang="en-US" sz="9000" dirty="0" err="1" smtClean="0"/>
              <a:t>ew</a:t>
            </a:r>
            <a:r>
              <a:rPr lang="en-US" sz="9000" dirty="0" smtClean="0"/>
              <a:t>, </a:t>
            </a:r>
            <a:r>
              <a:rPr lang="en-US" sz="9000" dirty="0" err="1" smtClean="0"/>
              <a:t>ue</a:t>
            </a:r>
            <a:r>
              <a:rPr lang="en-US" sz="9000" dirty="0" smtClean="0"/>
              <a:t>, </a:t>
            </a:r>
            <a:r>
              <a:rPr lang="en-US" sz="9000" dirty="0" err="1" smtClean="0"/>
              <a:t>u_e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79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1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3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8040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8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/>
              <a:t>k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7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7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0017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5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074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8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9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1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830551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o_e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7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w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156574" y="1519773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4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7498" y="1461118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  <a:latin typeface="+mj-lt"/>
              </a:rPr>
              <a:t>d</a:t>
            </a:r>
            <a:endParaRPr lang="en-US" sz="16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3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v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785169" y="1458151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t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4" y="1458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6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5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l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dy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by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6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6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ai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1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3" y="1115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8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5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83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5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04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4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771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998039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a_e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9651" y="1258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3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b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4746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s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723" y="1444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7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3589" y="1439347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9559" y="143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g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9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/>
              <a:t>wh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9184943" y="151977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l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313" y="1519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4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2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2113" y="15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3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z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4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5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3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9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7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p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23008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456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909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1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0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462062" cy="4418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u_e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271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J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4274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8660" y="1595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8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56134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d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Week </a:t>
            </a:r>
            <a:r>
              <a:rPr lang="en-US" dirty="0"/>
              <a:t>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smtClean="0"/>
              <a:t>r, </a:t>
            </a:r>
            <a:r>
              <a:rPr lang="en-US" sz="9000" dirty="0" err="1" smtClean="0"/>
              <a:t>rr</a:t>
            </a:r>
            <a:r>
              <a:rPr lang="en-US" sz="9000" dirty="0" smtClean="0"/>
              <a:t>, </a:t>
            </a:r>
            <a:r>
              <a:rPr lang="en-US" sz="9000" dirty="0" err="1" smtClean="0"/>
              <a:t>wr</a:t>
            </a:r>
            <a:r>
              <a:rPr lang="en-US" sz="9000" dirty="0" smtClean="0"/>
              <a:t>, oi, oy,</a:t>
            </a:r>
          </a:p>
          <a:p>
            <a:r>
              <a:rPr lang="en-US" sz="9000" dirty="0" err="1" smtClean="0"/>
              <a:t>ph</a:t>
            </a:r>
            <a:r>
              <a:rPr lang="en-US" sz="9000" dirty="0" smtClean="0"/>
              <a:t>, f, </a:t>
            </a:r>
            <a:r>
              <a:rPr lang="en-US" sz="9000" dirty="0" err="1" smtClean="0"/>
              <a:t>ff</a:t>
            </a:r>
            <a:r>
              <a:rPr lang="en-US" sz="9000" dirty="0" smtClean="0"/>
              <a:t>, ow, </a:t>
            </a:r>
            <a:r>
              <a:rPr lang="en-US" sz="9000" dirty="0" err="1" smtClean="0"/>
              <a:t>ou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68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631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5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1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p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3510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rr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9087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9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516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1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74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4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0" y="1600200"/>
            <a:ext cx="6400801" cy="2486025"/>
          </a:xfrm>
        </p:spPr>
        <p:txBody>
          <a:bodyPr>
            <a:normAutofit/>
          </a:bodyPr>
          <a:lstStyle/>
          <a:p>
            <a:r>
              <a:rPr lang="en-CA" sz="16600" spc="1000" dirty="0" err="1" smtClean="0">
                <a:solidFill>
                  <a:srgbClr val="FF0000"/>
                </a:solidFill>
              </a:rPr>
              <a:t>wr</a:t>
            </a:r>
            <a:r>
              <a:rPr lang="en-CA" sz="16600" spc="1000" dirty="0" err="1" smtClean="0">
                <a:solidFill>
                  <a:srgbClr val="00B050"/>
                </a:solidFill>
              </a:rPr>
              <a:t>i_e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380410" y="1439347"/>
            <a:ext cx="16056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t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861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4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99297" y="1600200"/>
            <a:ext cx="6981518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wr</a:t>
            </a:r>
            <a:r>
              <a:rPr lang="en-CA" sz="16600" spc="1000" dirty="0" smtClean="0">
                <a:solidFill>
                  <a:srgbClr val="00B050"/>
                </a:solidFill>
              </a:rPr>
              <a:t>ea</a:t>
            </a:r>
            <a:r>
              <a:rPr lang="en-CA" sz="16600" spc="1000" dirty="0" smtClean="0">
                <a:solidFill>
                  <a:srgbClr val="00B0F0"/>
                </a:solidFill>
              </a:rPr>
              <a:t>th</a:t>
            </a:r>
            <a:endParaRPr lang="en-CA" sz="16600" spc="1000" dirty="0">
              <a:solidFill>
                <a:srgbClr val="00B0F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383" y="1385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9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0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j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4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25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6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93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1 : Week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345" y="1147681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smtClean="0"/>
              <a:t>s, m, t, g, p, a, o,</a:t>
            </a:r>
          </a:p>
          <a:p>
            <a:r>
              <a:rPr lang="en-US" sz="9000" dirty="0" smtClean="0"/>
              <a:t>r, l, d, b, f, h, </a:t>
            </a:r>
            <a:r>
              <a:rPr lang="en-US" sz="9000" dirty="0" err="1" smtClean="0"/>
              <a:t>i</a:t>
            </a:r>
            <a:r>
              <a:rPr lang="en-US" sz="9000" dirty="0" smtClean="0"/>
              <a:t>, u,</a:t>
            </a:r>
          </a:p>
          <a:p>
            <a:r>
              <a:rPr lang="en-US" sz="9000" dirty="0" smtClean="0"/>
              <a:t>v, w, y, z, j, n, k, e</a:t>
            </a:r>
          </a:p>
          <a:p>
            <a:endParaRPr lang="en-US" sz="9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007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/>
              <a:t>t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031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3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7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ph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>
                <a:solidFill>
                  <a:srgbClr val="DF5327"/>
                </a:solidFill>
              </a:rPr>
              <a:t>ph</a:t>
            </a:r>
            <a:r>
              <a:rPr lang="en-CA" sz="16600" spc="1000" dirty="0" err="1" smtClean="0">
                <a:solidFill>
                  <a:srgbClr val="00B050"/>
                </a:solidFill>
              </a:rPr>
              <a:t>o</a:t>
            </a:r>
            <a:r>
              <a:rPr lang="en-CA" sz="16600" spc="1000" dirty="0" err="1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00B050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718997" y="1519773"/>
            <a:ext cx="13265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n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072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9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sh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3650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6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6529" y="1862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9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93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65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ff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774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2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3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1213" y="228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581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6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4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185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/>
              <a:t>ch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1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1 : Week 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smtClean="0"/>
              <a:t>se, s, </a:t>
            </a:r>
            <a:r>
              <a:rPr lang="en-US" sz="9000" dirty="0" err="1" smtClean="0"/>
              <a:t>ce</a:t>
            </a:r>
            <a:r>
              <a:rPr lang="en-US" sz="9000" dirty="0" smtClean="0"/>
              <a:t>, </a:t>
            </a:r>
            <a:r>
              <a:rPr lang="en-US" sz="9000" dirty="0" err="1" smtClean="0"/>
              <a:t>ss</a:t>
            </a:r>
            <a:r>
              <a:rPr lang="en-US" sz="9000" dirty="0" smtClean="0"/>
              <a:t>, </a:t>
            </a:r>
          </a:p>
          <a:p>
            <a:r>
              <a:rPr lang="en-US" sz="9000" dirty="0" smtClean="0"/>
              <a:t>u, </a:t>
            </a:r>
            <a:r>
              <a:rPr lang="en-US" sz="9000" dirty="0" err="1" smtClean="0"/>
              <a:t>oo</a:t>
            </a:r>
            <a:r>
              <a:rPr lang="en-US" sz="9000" dirty="0" smtClean="0"/>
              <a:t>, </a:t>
            </a:r>
            <a:r>
              <a:rPr lang="en-US" sz="9000" dirty="0" err="1" smtClean="0"/>
              <a:t>oul</a:t>
            </a:r>
            <a:r>
              <a:rPr lang="en-US" sz="9000" dirty="0" smtClean="0"/>
              <a:t>, </a:t>
            </a:r>
          </a:p>
          <a:p>
            <a:r>
              <a:rPr lang="en-US" sz="9000" dirty="0" err="1" smtClean="0"/>
              <a:t>ar</a:t>
            </a:r>
            <a:r>
              <a:rPr lang="en-US" sz="9000" dirty="0" smtClean="0"/>
              <a:t>, 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616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0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sen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ch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66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4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DF5327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43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8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812" y="146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6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s</a:t>
            </a:r>
            <a:r>
              <a:rPr lang="en-US" sz="16600" spc="1000" dirty="0" smtClean="0"/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chemeClr val="accent2"/>
                </a:solidFill>
              </a:rPr>
              <a:t>s</a:t>
            </a:r>
            <a:r>
              <a:rPr lang="en-US" sz="16600" spc="1000" dirty="0" err="1" smtClean="0"/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56113" y="1600200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f</a:t>
            </a:r>
            <a:endParaRPr lang="en-CA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04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01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rgbClr val="00B050"/>
                </a:solidFill>
              </a:rPr>
              <a:t>ea</a:t>
            </a:r>
            <a:r>
              <a:rPr lang="en-US" sz="16600" spc="1000" dirty="0" smtClean="0">
                <a:solidFill>
                  <a:schemeClr val="accent2"/>
                </a:solidFill>
              </a:rPr>
              <a:t>ce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4997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3110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rgbClr val="00B050"/>
                </a:solidFill>
              </a:rPr>
              <a:t>m</a:t>
            </a:r>
            <a:r>
              <a:rPr lang="en-US" sz="16600" spc="1000" dirty="0" err="1" smtClean="0"/>
              <a:t>i_e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07679" y="1525765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2"/>
                </a:solidFill>
              </a:rPr>
              <a:t>c</a:t>
            </a:r>
            <a:endParaRPr lang="en-CA" sz="166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7754" y="1214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3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303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e</a:t>
            </a:r>
            <a:r>
              <a:rPr lang="en-US" sz="16600" spc="1000" dirty="0" smtClean="0">
                <a:solidFill>
                  <a:schemeClr val="accent2"/>
                </a:solidFill>
              </a:rPr>
              <a:t>ss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0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1054" y="1321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4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2287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4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7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0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6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231006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3952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g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oul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8012" y="85733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629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w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68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0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3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4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918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r>
              <a:rPr lang="en-US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527" y="87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7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02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6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Term 1 : Week 7 (I)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/>
              <a:t>s, m, t, g, p, a, o,</a:t>
            </a:r>
          </a:p>
          <a:p>
            <a:r>
              <a:rPr lang="en-US" sz="9000" dirty="0"/>
              <a:t>r, l, d, b, f, h, </a:t>
            </a:r>
            <a:r>
              <a:rPr lang="en-US" sz="9000" dirty="0" err="1"/>
              <a:t>i</a:t>
            </a:r>
            <a:r>
              <a:rPr lang="en-US" sz="9000" dirty="0"/>
              <a:t>, u,</a:t>
            </a:r>
          </a:p>
          <a:p>
            <a:r>
              <a:rPr lang="en-US" sz="9000" dirty="0"/>
              <a:t>v, w, y, z, j, n, k, e</a:t>
            </a:r>
          </a:p>
          <a:p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093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481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21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9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m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55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m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9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8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DF5327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015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8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m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c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36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c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1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c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5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t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359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0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t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6389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94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4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g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9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5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p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23008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421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p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3510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5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8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1213" y="228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700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DF5327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43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2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2287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217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DF5327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015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5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722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895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5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7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l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428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l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16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6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l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3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d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423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d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2586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3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r>
              <a:rPr lang="en-CA" sz="16600" spc="1000" dirty="0"/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b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914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67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2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2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33" y="57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f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556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f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h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682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918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521" y="142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3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8778" y="793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8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1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8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3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v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5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48" y="210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6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698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6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2890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4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y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2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2434" y="211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1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460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l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683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4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i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0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0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9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n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8479" y="209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5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3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7431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1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l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16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8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721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6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9251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773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084" y="2081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2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879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1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Term 1 : Week 7 (II)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ir</a:t>
            </a:r>
            <a:r>
              <a:rPr lang="en-US" sz="9000" dirty="0" smtClean="0"/>
              <a:t>, </a:t>
            </a:r>
            <a:r>
              <a:rPr lang="en-US" sz="9000" dirty="0" err="1" smtClean="0"/>
              <a:t>er</a:t>
            </a:r>
            <a:r>
              <a:rPr lang="en-US" sz="9000" dirty="0" smtClean="0"/>
              <a:t>, ear, or, </a:t>
            </a:r>
            <a:r>
              <a:rPr lang="en-US" sz="9000" dirty="0" err="1" smtClean="0"/>
              <a:t>ur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3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2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ir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001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l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3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2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er</a:t>
            </a:r>
            <a:r>
              <a:rPr lang="en-CA" sz="16600" spc="1000" dirty="0" smtClean="0">
                <a:solidFill>
                  <a:srgbClr val="00B050"/>
                </a:solidFill>
              </a:rPr>
              <a:t>b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707" y="1153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er</a:t>
            </a:r>
            <a:r>
              <a:rPr lang="en-CA" sz="16600" spc="1000" dirty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7285" y="105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1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093572" cy="471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00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r>
              <a:rPr lang="en-CA" sz="16600" spc="1000" dirty="0" smtClean="0"/>
              <a:t>th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1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9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or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4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2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ur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2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ur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5763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2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d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083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Term 1 : Week </a:t>
            </a:r>
            <a:r>
              <a:rPr lang="en-US" dirty="0"/>
              <a:t>8</a:t>
            </a:r>
            <a:r>
              <a:rPr lang="en-US" dirty="0" smtClean="0"/>
              <a:t> (I)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ll</a:t>
            </a:r>
            <a:r>
              <a:rPr lang="en-US" sz="9000" dirty="0" smtClean="0"/>
              <a:t>, </a:t>
            </a:r>
            <a:r>
              <a:rPr lang="en-US" sz="9000" dirty="0" err="1" smtClean="0"/>
              <a:t>ss</a:t>
            </a:r>
            <a:r>
              <a:rPr lang="en-US" sz="9000" dirty="0" smtClean="0"/>
              <a:t>, </a:t>
            </a:r>
            <a:r>
              <a:rPr lang="en-US" sz="9000" dirty="0" err="1" smtClean="0"/>
              <a:t>ff</a:t>
            </a:r>
            <a:r>
              <a:rPr lang="en-US" sz="9000" dirty="0" smtClean="0"/>
              <a:t>, </a:t>
            </a:r>
            <a:r>
              <a:rPr lang="en-US" sz="9000" dirty="0" err="1" smtClean="0"/>
              <a:t>zz</a:t>
            </a:r>
            <a:r>
              <a:rPr lang="en-US" sz="9000" dirty="0" smtClean="0"/>
              <a:t>,</a:t>
            </a:r>
          </a:p>
          <a:p>
            <a:r>
              <a:rPr lang="en-US" sz="9000" dirty="0" err="1" smtClean="0"/>
              <a:t>sh</a:t>
            </a:r>
            <a:r>
              <a:rPr lang="en-US" sz="9000" dirty="0" smtClean="0"/>
              <a:t>, </a:t>
            </a:r>
            <a:r>
              <a:rPr lang="en-US" sz="9000" dirty="0" err="1" smtClean="0"/>
              <a:t>ch</a:t>
            </a:r>
            <a:r>
              <a:rPr lang="en-US" sz="9000" dirty="0" smtClean="0"/>
              <a:t>, </a:t>
            </a:r>
            <a:r>
              <a:rPr lang="en-US" sz="9000" dirty="0" err="1" smtClean="0"/>
              <a:t>th</a:t>
            </a:r>
            <a:r>
              <a:rPr lang="en-US" sz="9000" dirty="0" smtClean="0"/>
              <a:t>, </a:t>
            </a:r>
            <a:r>
              <a:rPr lang="en-US" sz="9000" dirty="0" err="1" smtClean="0"/>
              <a:t>wh</a:t>
            </a:r>
            <a:r>
              <a:rPr lang="en-US" sz="9000" dirty="0" smtClean="0"/>
              <a:t>,</a:t>
            </a:r>
          </a:p>
          <a:p>
            <a:r>
              <a:rPr lang="en-US" sz="9000" dirty="0" err="1" smtClean="0"/>
              <a:t>ck</a:t>
            </a:r>
            <a:r>
              <a:rPr lang="en-US" sz="9000" dirty="0" smtClean="0"/>
              <a:t>, ng, </a:t>
            </a:r>
            <a:r>
              <a:rPr lang="en-US" sz="9000" dirty="0" err="1" smtClean="0"/>
              <a:t>qu</a:t>
            </a:r>
            <a:r>
              <a:rPr lang="en-US" sz="9000" dirty="0" smtClean="0"/>
              <a:t>, 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13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ll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7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2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1913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7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025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7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274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8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420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375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2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d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2586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zz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24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6828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j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5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9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2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3786" y="1089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1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546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3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804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6056" y="1552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3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r>
              <a:rPr lang="en-CA" sz="16600" spc="1000" dirty="0"/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4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28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8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3498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7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092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2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12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4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5769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1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3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1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0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6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3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b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914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832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qu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4" y="183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3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ck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52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4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5589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x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9538" y="151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4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72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4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Term 1 : Week </a:t>
            </a:r>
            <a:r>
              <a:rPr lang="en-US" dirty="0"/>
              <a:t>8</a:t>
            </a:r>
            <a:r>
              <a:rPr lang="en-US" dirty="0" smtClean="0"/>
              <a:t> (II)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ir</a:t>
            </a:r>
            <a:r>
              <a:rPr lang="en-US" sz="9000" dirty="0" smtClean="0"/>
              <a:t>, </a:t>
            </a:r>
            <a:r>
              <a:rPr lang="en-US" sz="9000" dirty="0" err="1" smtClean="0"/>
              <a:t>er</a:t>
            </a:r>
            <a:r>
              <a:rPr lang="en-US" sz="9000" dirty="0" smtClean="0"/>
              <a:t>, ear, or, </a:t>
            </a:r>
            <a:r>
              <a:rPr lang="en-US" sz="9000" dirty="0" err="1" smtClean="0"/>
              <a:t>ur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04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7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ir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001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3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5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2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er</a:t>
            </a:r>
            <a:r>
              <a:rPr lang="en-CA" sz="16600" spc="1000" dirty="0" smtClean="0">
                <a:solidFill>
                  <a:srgbClr val="00B050"/>
                </a:solidFill>
              </a:rPr>
              <a:t>b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707" y="1153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er</a:t>
            </a:r>
            <a:r>
              <a:rPr lang="en-CA" sz="16600" spc="1000" dirty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7285" y="105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2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093572" cy="471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2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r>
              <a:rPr lang="en-CA" sz="16600" spc="1000" dirty="0" smtClean="0"/>
              <a:t>th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5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8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or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8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7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ur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2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ur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5763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33" y="57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Term 1 : Week 9 (I)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ee</a:t>
            </a:r>
            <a:r>
              <a:rPr lang="en-US" sz="9000" dirty="0" smtClean="0"/>
              <a:t>, </a:t>
            </a:r>
            <a:r>
              <a:rPr lang="en-US" sz="9000" dirty="0" err="1" smtClean="0"/>
              <a:t>ea</a:t>
            </a:r>
            <a:r>
              <a:rPr lang="en-US" sz="9000" dirty="0" smtClean="0"/>
              <a:t>, y, e, </a:t>
            </a:r>
            <a:endParaRPr lang="en-US" sz="9000" dirty="0"/>
          </a:p>
          <a:p>
            <a:r>
              <a:rPr lang="en-US" sz="9000" dirty="0" err="1" smtClean="0"/>
              <a:t>i</a:t>
            </a:r>
            <a:r>
              <a:rPr lang="en-US" sz="9000" dirty="0" smtClean="0"/>
              <a:t>, </a:t>
            </a:r>
            <a:r>
              <a:rPr lang="en-US" sz="9000" dirty="0" err="1" smtClean="0"/>
              <a:t>igh</a:t>
            </a:r>
            <a:r>
              <a:rPr lang="en-US" sz="9000" dirty="0" smtClean="0"/>
              <a:t>, y, </a:t>
            </a:r>
            <a:r>
              <a:rPr lang="en-US" sz="9000" dirty="0" err="1" smtClean="0"/>
              <a:t>ie</a:t>
            </a:r>
            <a:r>
              <a:rPr lang="en-US" sz="9000" dirty="0" smtClean="0"/>
              <a:t>, </a:t>
            </a:r>
            <a:r>
              <a:rPr lang="en-US" sz="9000" dirty="0" err="1" smtClean="0"/>
              <a:t>i_e</a:t>
            </a:r>
            <a:r>
              <a:rPr lang="en-US" sz="9000" dirty="0" smtClean="0"/>
              <a:t>,</a:t>
            </a:r>
          </a:p>
          <a:p>
            <a:r>
              <a:rPr lang="en-US" sz="9000" dirty="0"/>
              <a:t>or, aw, au, al, ore</a:t>
            </a:r>
          </a:p>
          <a:p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814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4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2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/>
              <a:t>l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0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9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548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662" y="144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1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4693" y="1707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2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5296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2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1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f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067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0070C0"/>
                </a:solidFill>
              </a:rPr>
              <a:t>ll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0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1625" y="1600200"/>
            <a:ext cx="7459190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0070C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1972" y="182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44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67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09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3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387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420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7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9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igh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4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9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f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1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85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54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4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8642" y="184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5921" y="190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873" y="16678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765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939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12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2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6113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d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v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h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5008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6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h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25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480715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846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56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3938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864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5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56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1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aw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15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2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1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au</a:t>
            </a:r>
            <a:r>
              <a:rPr lang="en-CA" sz="16600" spc="1000" dirty="0" smtClean="0">
                <a:solidFill>
                  <a:srgbClr val="00B050"/>
                </a:solidFill>
              </a:rPr>
              <a:t>se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4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918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6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au</a:t>
            </a:r>
            <a:r>
              <a:rPr lang="en-CA" sz="16600" spc="1000" dirty="0" smtClean="0">
                <a:solidFill>
                  <a:srgbClr val="00B050"/>
                </a:solidFill>
              </a:rPr>
              <a:t>ce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0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al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197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8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al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5" y="1102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5711" y="644857"/>
            <a:ext cx="8270993" cy="4759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1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1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m</a:t>
            </a:r>
            <a:r>
              <a:rPr lang="en-CA" sz="16600" spc="1000" dirty="0">
                <a:solidFill>
                  <a:schemeClr val="accent2"/>
                </a:solidFill>
              </a:rPr>
              <a:t>ore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077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6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Term 1 : Week 10 (I)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867" y="1385565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smtClean="0"/>
              <a:t>o, </a:t>
            </a:r>
            <a:r>
              <a:rPr lang="en-US" sz="9000" dirty="0" err="1" smtClean="0"/>
              <a:t>oa</a:t>
            </a:r>
            <a:r>
              <a:rPr lang="en-US" sz="9000" dirty="0" smtClean="0"/>
              <a:t>, ow, </a:t>
            </a:r>
            <a:r>
              <a:rPr lang="en-US" sz="9000" dirty="0" err="1" smtClean="0"/>
              <a:t>o_e</a:t>
            </a:r>
            <a:r>
              <a:rPr lang="en-US" sz="9000" dirty="0" smtClean="0"/>
              <a:t>,</a:t>
            </a:r>
          </a:p>
          <a:p>
            <a:r>
              <a:rPr lang="en-US" sz="9000" dirty="0" smtClean="0"/>
              <a:t>a, </a:t>
            </a:r>
            <a:r>
              <a:rPr lang="en-US" sz="9000" dirty="0" err="1" smtClean="0"/>
              <a:t>ai</a:t>
            </a:r>
            <a:r>
              <a:rPr lang="en-US" sz="9000" dirty="0" smtClean="0"/>
              <a:t>, ay, </a:t>
            </a:r>
            <a:r>
              <a:rPr lang="en-US" sz="9000" dirty="0" err="1" smtClean="0"/>
              <a:t>a_e</a:t>
            </a:r>
            <a:r>
              <a:rPr lang="en-US" sz="9000" dirty="0" smtClean="0"/>
              <a:t>,</a:t>
            </a:r>
          </a:p>
          <a:p>
            <a:r>
              <a:rPr lang="en-US" sz="9000" dirty="0" err="1" smtClean="0"/>
              <a:t>oo</a:t>
            </a:r>
            <a:r>
              <a:rPr lang="en-US" sz="9000" dirty="0" smtClean="0"/>
              <a:t>, </a:t>
            </a:r>
            <a:r>
              <a:rPr lang="en-US" sz="9000" dirty="0" err="1" smtClean="0"/>
              <a:t>ew</a:t>
            </a:r>
            <a:r>
              <a:rPr lang="en-US" sz="9000" dirty="0" smtClean="0"/>
              <a:t>, </a:t>
            </a:r>
            <a:r>
              <a:rPr lang="en-US" sz="9000" dirty="0" err="1" smtClean="0"/>
              <a:t>ue</a:t>
            </a:r>
            <a:r>
              <a:rPr lang="en-US" sz="9000" dirty="0" smtClean="0"/>
              <a:t>, </a:t>
            </a:r>
            <a:r>
              <a:rPr lang="en-US" sz="9000" dirty="0" err="1" smtClean="0"/>
              <a:t>u_e</a:t>
            </a:r>
            <a:endParaRPr lang="en-US" sz="9000" dirty="0" smtClean="0"/>
          </a:p>
          <a:p>
            <a:r>
              <a:rPr lang="en-US" sz="9000" dirty="0"/>
              <a:t>or, aw, au, al, ore</a:t>
            </a:r>
          </a:p>
          <a:p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40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2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2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521" y="142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1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8040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6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/>
              <a:t>k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1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5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0017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0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2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7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830551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o_e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5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8778" y="793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0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w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156574" y="1519773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4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7498" y="1461118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  <a:latin typeface="+mj-lt"/>
              </a:rPr>
              <a:t>d</a:t>
            </a:r>
            <a:endParaRPr lang="en-US" sz="16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3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4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v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785169" y="1458151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t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4" y="1458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8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l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dy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by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ai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8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3" y="1115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8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83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4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04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1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771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3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998039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a_e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9651" y="1258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0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b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4746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s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723" y="1444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3589" y="1439347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9559" y="143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4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/>
              <a:t>wh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9184943" y="151977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l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313" y="1519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5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2113" y="15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4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z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9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9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8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6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3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909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7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3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462062" cy="4418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u_e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296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7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J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4274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8660" y="1595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3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56134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d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56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36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3938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9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864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6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56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1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aw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15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9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2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9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3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6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au</a:t>
            </a:r>
            <a:r>
              <a:rPr lang="en-CA" sz="16600" spc="1000" dirty="0" smtClean="0">
                <a:solidFill>
                  <a:srgbClr val="00B050"/>
                </a:solidFill>
              </a:rPr>
              <a:t>se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4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au</a:t>
            </a:r>
            <a:r>
              <a:rPr lang="en-CA" sz="16600" spc="1000" dirty="0" smtClean="0">
                <a:solidFill>
                  <a:srgbClr val="00B050"/>
                </a:solidFill>
              </a:rPr>
              <a:t>ce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4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8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al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197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al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5" y="1102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5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5711" y="644857"/>
            <a:ext cx="8270993" cy="4759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1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8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m</a:t>
            </a:r>
            <a:r>
              <a:rPr lang="en-CA" sz="16600" spc="1000" dirty="0">
                <a:solidFill>
                  <a:schemeClr val="accent2"/>
                </a:solidFill>
              </a:rPr>
              <a:t>ore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9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077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1 : Week 11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smtClean="0"/>
              <a:t>r, </a:t>
            </a:r>
            <a:r>
              <a:rPr lang="en-US" sz="9000" dirty="0" err="1" smtClean="0"/>
              <a:t>rr</a:t>
            </a:r>
            <a:r>
              <a:rPr lang="en-US" sz="9000" dirty="0" smtClean="0"/>
              <a:t>, </a:t>
            </a:r>
            <a:r>
              <a:rPr lang="en-US" sz="9000" dirty="0" err="1" smtClean="0"/>
              <a:t>wr</a:t>
            </a:r>
            <a:r>
              <a:rPr lang="en-US" sz="9000" dirty="0" smtClean="0"/>
              <a:t>, oi, oy,</a:t>
            </a:r>
          </a:p>
          <a:p>
            <a:r>
              <a:rPr lang="en-US" sz="9000" dirty="0" err="1" smtClean="0"/>
              <a:t>ph</a:t>
            </a:r>
            <a:r>
              <a:rPr lang="en-US" sz="9000" dirty="0" smtClean="0"/>
              <a:t>, f, </a:t>
            </a:r>
            <a:r>
              <a:rPr lang="en-US" sz="9000" dirty="0" err="1" smtClean="0"/>
              <a:t>ff</a:t>
            </a:r>
            <a:r>
              <a:rPr lang="en-US" sz="9000" dirty="0" smtClean="0"/>
              <a:t>,</a:t>
            </a:r>
          </a:p>
          <a:p>
            <a:r>
              <a:rPr lang="en-US" sz="9000" dirty="0" smtClean="0"/>
              <a:t>ow, </a:t>
            </a:r>
            <a:r>
              <a:rPr lang="en-US" sz="9000" dirty="0" err="1" smtClean="0"/>
              <a:t>ou</a:t>
            </a:r>
            <a:r>
              <a:rPr lang="en-US" sz="9000" dirty="0" smtClean="0"/>
              <a:t>,</a:t>
            </a:r>
          </a:p>
          <a:p>
            <a:r>
              <a:rPr lang="en-US" sz="9000" dirty="0" smtClean="0"/>
              <a:t>air, ere, are, 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888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811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8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rr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9087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7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2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516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1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74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2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0" y="1600200"/>
            <a:ext cx="6400801" cy="2486025"/>
          </a:xfrm>
        </p:spPr>
        <p:txBody>
          <a:bodyPr>
            <a:normAutofit/>
          </a:bodyPr>
          <a:lstStyle/>
          <a:p>
            <a:r>
              <a:rPr lang="en-CA" sz="16600" spc="1000" dirty="0" err="1" smtClean="0">
                <a:solidFill>
                  <a:srgbClr val="FF0000"/>
                </a:solidFill>
              </a:rPr>
              <a:t>wr</a:t>
            </a:r>
            <a:r>
              <a:rPr lang="en-CA" sz="16600" spc="1000" dirty="0" err="1" smtClean="0">
                <a:solidFill>
                  <a:srgbClr val="00B050"/>
                </a:solidFill>
              </a:rPr>
              <a:t>i_e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380410" y="1439347"/>
            <a:ext cx="16056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t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861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6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99297" y="1600200"/>
            <a:ext cx="6981518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wr</a:t>
            </a:r>
            <a:r>
              <a:rPr lang="en-CA" sz="16600" spc="1000" dirty="0" smtClean="0">
                <a:solidFill>
                  <a:srgbClr val="00B050"/>
                </a:solidFill>
              </a:rPr>
              <a:t>ea</a:t>
            </a:r>
            <a:r>
              <a:rPr lang="en-CA" sz="16600" spc="1000" dirty="0" smtClean="0">
                <a:solidFill>
                  <a:srgbClr val="00B0F0"/>
                </a:solidFill>
              </a:rPr>
              <a:t>th</a:t>
            </a:r>
            <a:endParaRPr lang="en-CA" sz="16600" spc="1000" dirty="0">
              <a:solidFill>
                <a:srgbClr val="00B0F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383" y="1385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1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4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j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21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7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v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25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2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168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/>
              <a:t>t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031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5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6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ph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9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>
                <a:solidFill>
                  <a:srgbClr val="DF5327"/>
                </a:solidFill>
              </a:rPr>
              <a:t>ph</a:t>
            </a:r>
            <a:r>
              <a:rPr lang="en-CA" sz="16600" spc="1000" dirty="0" err="1" smtClean="0">
                <a:solidFill>
                  <a:srgbClr val="00B050"/>
                </a:solidFill>
              </a:rPr>
              <a:t>o</a:t>
            </a:r>
            <a:r>
              <a:rPr lang="en-CA" sz="16600" spc="1000" dirty="0" err="1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00B050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718997" y="1519773"/>
            <a:ext cx="13265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n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072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4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4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sh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3650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0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6529" y="1862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0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93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7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5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ff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774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7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2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2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736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/>
              <a:t>ch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0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666778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air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0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air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air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1978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2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3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wh</a:t>
            </a:r>
            <a:r>
              <a:rPr lang="en-CA" sz="16600" spc="1000" dirty="0" smtClean="0">
                <a:solidFill>
                  <a:schemeClr val="accent2"/>
                </a:solidFill>
              </a:rPr>
              <a:t>ere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799"/>
            <a:ext cx="7391398" cy="4855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50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1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are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6208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2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670491" cy="4773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5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605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8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1 : Week 12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smtClean="0"/>
              <a:t>se, s, </a:t>
            </a:r>
            <a:r>
              <a:rPr lang="en-US" sz="9000" dirty="0" err="1" smtClean="0"/>
              <a:t>ce</a:t>
            </a:r>
            <a:r>
              <a:rPr lang="en-US" sz="9000" dirty="0" smtClean="0"/>
              <a:t>, c, </a:t>
            </a:r>
            <a:r>
              <a:rPr lang="en-US" sz="9000" dirty="0" err="1" smtClean="0"/>
              <a:t>ss</a:t>
            </a:r>
            <a:r>
              <a:rPr lang="en-US" sz="9000" dirty="0" smtClean="0"/>
              <a:t>,</a:t>
            </a:r>
          </a:p>
          <a:p>
            <a:r>
              <a:rPr lang="en-US" sz="9000" dirty="0" smtClean="0"/>
              <a:t>u, </a:t>
            </a:r>
            <a:r>
              <a:rPr lang="en-US" sz="9000" dirty="0" err="1" smtClean="0"/>
              <a:t>oo</a:t>
            </a:r>
            <a:r>
              <a:rPr lang="en-US" sz="9000" dirty="0" smtClean="0"/>
              <a:t>, </a:t>
            </a:r>
            <a:r>
              <a:rPr lang="en-US" sz="9000" dirty="0" err="1" smtClean="0"/>
              <a:t>oul</a:t>
            </a:r>
            <a:r>
              <a:rPr lang="en-US" sz="9000" dirty="0" smtClean="0"/>
              <a:t>, </a:t>
            </a:r>
            <a:r>
              <a:rPr lang="en-US" sz="9000" dirty="0" err="1" smtClean="0"/>
              <a:t>ar</a:t>
            </a:r>
            <a:r>
              <a:rPr lang="en-US" sz="9000" dirty="0" smtClean="0"/>
              <a:t>, a,</a:t>
            </a:r>
          </a:p>
          <a:p>
            <a:r>
              <a:rPr lang="en-US" sz="9000" dirty="0" smtClean="0"/>
              <a:t>air, ere, are, ear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08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48" y="210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7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9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sen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ch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66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1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812" y="146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0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s</a:t>
            </a:r>
            <a:r>
              <a:rPr lang="en-US" sz="16600" spc="1000" dirty="0" smtClean="0"/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chemeClr val="accent2"/>
                </a:solidFill>
              </a:rPr>
              <a:t>s</a:t>
            </a:r>
            <a:r>
              <a:rPr lang="en-US" sz="16600" spc="1000" dirty="0" err="1" smtClean="0"/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56113" y="1600200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f</a:t>
            </a:r>
            <a:endParaRPr lang="en-CA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04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1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0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rgbClr val="00B050"/>
                </a:solidFill>
              </a:rPr>
              <a:t>ea</a:t>
            </a:r>
            <a:r>
              <a:rPr lang="en-US" sz="16600" spc="1000" dirty="0" smtClean="0">
                <a:solidFill>
                  <a:schemeClr val="accent2"/>
                </a:solidFill>
              </a:rPr>
              <a:t>ce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4997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6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33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rgbClr val="00B050"/>
                </a:solidFill>
              </a:rPr>
              <a:t>m</a:t>
            </a:r>
            <a:r>
              <a:rPr lang="en-US" sz="16600" spc="1000" dirty="0" err="1" smtClean="0"/>
              <a:t>i_e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07679" y="1525765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2"/>
                </a:solidFill>
              </a:rPr>
              <a:t>c</a:t>
            </a:r>
            <a:endParaRPr lang="en-CA" sz="166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7754" y="1214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3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698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7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468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e</a:t>
            </a:r>
            <a:r>
              <a:rPr lang="en-US" sz="16600" spc="1000" dirty="0" smtClean="0">
                <a:solidFill>
                  <a:schemeClr val="accent2"/>
                </a:solidFill>
              </a:rPr>
              <a:t>ss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7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1054" y="1321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8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0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1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231006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929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4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g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oul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8012" y="85733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240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0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2890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4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w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68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9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8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r>
              <a:rPr lang="en-US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527" y="87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02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666778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air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air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1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air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1978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5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y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9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2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wh</a:t>
            </a:r>
            <a:r>
              <a:rPr lang="en-CA" sz="16600" spc="1000" dirty="0" smtClean="0">
                <a:solidFill>
                  <a:schemeClr val="accent2"/>
                </a:solidFill>
              </a:rPr>
              <a:t>ere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8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799"/>
            <a:ext cx="7391398" cy="4855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3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are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6208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670491" cy="4773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605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5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2 : Week 1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/>
              <a:t>s, m, t, g, p, a, o,</a:t>
            </a:r>
          </a:p>
          <a:p>
            <a:r>
              <a:rPr lang="en-US" sz="9000" dirty="0"/>
              <a:t>r, l, d, b, f, h, </a:t>
            </a:r>
            <a:r>
              <a:rPr lang="en-US" sz="9000" dirty="0" err="1"/>
              <a:t>i</a:t>
            </a:r>
            <a:r>
              <a:rPr lang="en-US" sz="9000" dirty="0"/>
              <a:t>, u,</a:t>
            </a:r>
          </a:p>
          <a:p>
            <a:r>
              <a:rPr lang="en-US" sz="9000" dirty="0"/>
              <a:t>v, w, y, z, j, n, k, e</a:t>
            </a:r>
          </a:p>
          <a:p>
            <a:r>
              <a:rPr lang="en-US" sz="9000" dirty="0" smtClean="0">
                <a:solidFill>
                  <a:srgbClr val="0070C0"/>
                </a:solidFill>
              </a:rPr>
              <a:t>j, </a:t>
            </a:r>
            <a:r>
              <a:rPr lang="en-US" sz="9000" dirty="0" err="1" smtClean="0">
                <a:solidFill>
                  <a:srgbClr val="0070C0"/>
                </a:solidFill>
              </a:rPr>
              <a:t>dge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  <a:r>
              <a:rPr lang="en-US" sz="9000" dirty="0" err="1" smtClean="0">
                <a:solidFill>
                  <a:srgbClr val="0070C0"/>
                </a:solidFill>
              </a:rPr>
              <a:t>ge</a:t>
            </a:r>
            <a:r>
              <a:rPr lang="en-US" sz="9000" dirty="0" smtClean="0">
                <a:solidFill>
                  <a:srgbClr val="0070C0"/>
                </a:solidFill>
              </a:rPr>
              <a:t>, 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83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803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2434" y="211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0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21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7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m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544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m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9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m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c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461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c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c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t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740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0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t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6389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7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45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6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g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4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p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23008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46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p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3510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7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9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1213" y="228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970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DF5327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43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2287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5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3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277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DF5327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015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4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7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555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1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l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703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l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16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l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3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1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d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186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m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295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i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0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2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d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2586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8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r>
              <a:rPr lang="en-CA" sz="16600" spc="1000" dirty="0"/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8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b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914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399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2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5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33" y="57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1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f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85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f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1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h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972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918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8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521" y="142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7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8778" y="793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6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6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7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3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7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8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v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1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4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48" y="210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3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698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2890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3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y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8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2434" y="211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3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9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6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i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0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0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9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4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0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n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8479" y="209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6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7431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721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2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9251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3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773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9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084" y="2081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0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0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879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9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7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j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153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1"/>
            <a:ext cx="8816904" cy="466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dge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dge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4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dge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ge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3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88609" y="1600200"/>
            <a:ext cx="8892206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pi</a:t>
            </a:r>
            <a:r>
              <a:rPr lang="en-CA" sz="16600" spc="1000" dirty="0" smtClean="0">
                <a:solidFill>
                  <a:schemeClr val="accent2"/>
                </a:solidFill>
              </a:rPr>
              <a:t>ge</a:t>
            </a:r>
            <a:r>
              <a:rPr lang="en-CA" sz="16600" spc="1000" dirty="0" smtClean="0"/>
              <a:t>on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707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88609" y="1600200"/>
            <a:ext cx="8892206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cabba</a:t>
            </a:r>
            <a:r>
              <a:rPr lang="en-CA" sz="16600" spc="1000" dirty="0" smtClean="0">
                <a:solidFill>
                  <a:schemeClr val="accent2"/>
                </a:solidFill>
              </a:rPr>
              <a:t>ge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3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3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y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n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8479" y="209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2 : Week 2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/>
              <a:t>ll</a:t>
            </a:r>
            <a:r>
              <a:rPr lang="en-US" sz="9000" dirty="0"/>
              <a:t>, </a:t>
            </a:r>
            <a:r>
              <a:rPr lang="en-US" sz="9000" dirty="0" err="1"/>
              <a:t>ss</a:t>
            </a:r>
            <a:r>
              <a:rPr lang="en-US" sz="9000" dirty="0"/>
              <a:t>, </a:t>
            </a:r>
            <a:r>
              <a:rPr lang="en-US" sz="9000" dirty="0" err="1"/>
              <a:t>ff</a:t>
            </a:r>
            <a:r>
              <a:rPr lang="en-US" sz="9000" dirty="0"/>
              <a:t>, </a:t>
            </a:r>
            <a:r>
              <a:rPr lang="en-US" sz="9000" dirty="0" err="1"/>
              <a:t>zz</a:t>
            </a:r>
            <a:r>
              <a:rPr lang="en-US" sz="9000" dirty="0"/>
              <a:t>,</a:t>
            </a:r>
          </a:p>
          <a:p>
            <a:r>
              <a:rPr lang="en-US" sz="9000" dirty="0" err="1"/>
              <a:t>sh</a:t>
            </a:r>
            <a:r>
              <a:rPr lang="en-US" sz="9000" dirty="0"/>
              <a:t>, </a:t>
            </a:r>
            <a:r>
              <a:rPr lang="en-US" sz="9000" dirty="0" err="1"/>
              <a:t>ch</a:t>
            </a:r>
            <a:r>
              <a:rPr lang="en-US" sz="9000" dirty="0"/>
              <a:t>, </a:t>
            </a:r>
            <a:r>
              <a:rPr lang="en-US" sz="9000" dirty="0" err="1"/>
              <a:t>th</a:t>
            </a:r>
            <a:r>
              <a:rPr lang="en-US" sz="9000" dirty="0"/>
              <a:t>, </a:t>
            </a:r>
            <a:r>
              <a:rPr lang="en-US" sz="9000" dirty="0" err="1"/>
              <a:t>wh</a:t>
            </a:r>
            <a:r>
              <a:rPr lang="en-US" sz="9000" dirty="0"/>
              <a:t>,</a:t>
            </a:r>
          </a:p>
          <a:p>
            <a:r>
              <a:rPr lang="en-US" sz="9000" dirty="0" err="1"/>
              <a:t>ck</a:t>
            </a:r>
            <a:r>
              <a:rPr lang="en-US" sz="9000" dirty="0"/>
              <a:t>, ng, </a:t>
            </a:r>
            <a:r>
              <a:rPr lang="en-US" sz="9000" dirty="0" err="1"/>
              <a:t>qu</a:t>
            </a:r>
            <a:r>
              <a:rPr lang="en-US" sz="9000" dirty="0"/>
              <a:t>, x</a:t>
            </a:r>
          </a:p>
          <a:p>
            <a:r>
              <a:rPr lang="en-US" sz="9000" dirty="0" smtClean="0"/>
              <a:t>j, </a:t>
            </a:r>
            <a:r>
              <a:rPr lang="en-US" sz="9000" dirty="0" err="1" smtClean="0"/>
              <a:t>dge</a:t>
            </a:r>
            <a:r>
              <a:rPr lang="en-US" sz="9000" dirty="0" smtClean="0"/>
              <a:t>, </a:t>
            </a:r>
            <a:r>
              <a:rPr lang="en-US" sz="9000" dirty="0" err="1" smtClean="0"/>
              <a:t>ge</a:t>
            </a:r>
            <a:r>
              <a:rPr lang="en-US" sz="9000" dirty="0" smtClean="0"/>
              <a:t>, 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293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ll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3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5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1913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025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5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3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274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7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420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1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2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375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9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zz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24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5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6828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j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6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1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3786" y="1089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3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546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804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0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6056" y="1552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7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7431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3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28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6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3498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092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9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12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5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5769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5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3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4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6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0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721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8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qu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4" y="183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7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ck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52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7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5589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x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9538" y="151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72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6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9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4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j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153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5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1"/>
            <a:ext cx="8816904" cy="466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dge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7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dge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4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1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9251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6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dge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1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ge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88609" y="1600200"/>
            <a:ext cx="8892206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pi</a:t>
            </a:r>
            <a:r>
              <a:rPr lang="en-CA" sz="16600" spc="1000" dirty="0" smtClean="0">
                <a:solidFill>
                  <a:schemeClr val="accent2"/>
                </a:solidFill>
              </a:rPr>
              <a:t>ge</a:t>
            </a:r>
            <a:r>
              <a:rPr lang="en-CA" sz="16600" spc="1000" dirty="0" smtClean="0"/>
              <a:t>on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707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88609" y="1600200"/>
            <a:ext cx="8892206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cabba</a:t>
            </a:r>
            <a:r>
              <a:rPr lang="en-CA" sz="16600" spc="1000" dirty="0" smtClean="0">
                <a:solidFill>
                  <a:schemeClr val="accent2"/>
                </a:solidFill>
              </a:rPr>
              <a:t>ge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1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4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y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2 : Week 3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/>
              <a:t>ee</a:t>
            </a:r>
            <a:r>
              <a:rPr lang="en-US" sz="9000" dirty="0"/>
              <a:t>, </a:t>
            </a:r>
            <a:r>
              <a:rPr lang="en-US" sz="9000" dirty="0" err="1"/>
              <a:t>ea</a:t>
            </a:r>
            <a:r>
              <a:rPr lang="en-US" sz="9000" dirty="0"/>
              <a:t>, y, e, </a:t>
            </a:r>
          </a:p>
          <a:p>
            <a:r>
              <a:rPr lang="en-US" sz="9000" dirty="0" err="1"/>
              <a:t>i</a:t>
            </a:r>
            <a:r>
              <a:rPr lang="en-US" sz="9000" dirty="0"/>
              <a:t>, </a:t>
            </a:r>
            <a:r>
              <a:rPr lang="en-US" sz="9000" dirty="0" err="1"/>
              <a:t>igh</a:t>
            </a:r>
            <a:r>
              <a:rPr lang="en-US" sz="9000" dirty="0"/>
              <a:t>, y, </a:t>
            </a:r>
            <a:r>
              <a:rPr lang="en-US" sz="9000" dirty="0" err="1"/>
              <a:t>ie</a:t>
            </a:r>
            <a:r>
              <a:rPr lang="en-US" sz="9000" dirty="0"/>
              <a:t>, </a:t>
            </a:r>
            <a:r>
              <a:rPr lang="en-US" sz="9000" dirty="0" err="1" smtClean="0"/>
              <a:t>i_e</a:t>
            </a:r>
            <a:r>
              <a:rPr lang="en-US" sz="9000" dirty="0" smtClean="0"/>
              <a:t>,</a:t>
            </a:r>
            <a:endParaRPr lang="en-US" sz="9000" dirty="0"/>
          </a:p>
          <a:p>
            <a:r>
              <a:rPr lang="en-US" sz="9000" dirty="0" err="1" smtClean="0">
                <a:solidFill>
                  <a:srgbClr val="0070C0"/>
                </a:solidFill>
              </a:rPr>
              <a:t>ch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  <a:r>
              <a:rPr lang="en-US" sz="9000" dirty="0" err="1" smtClean="0">
                <a:solidFill>
                  <a:srgbClr val="0070C0"/>
                </a:solidFill>
              </a:rPr>
              <a:t>tch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  <a:r>
              <a:rPr lang="en-US" sz="9000" dirty="0" err="1" smtClean="0">
                <a:solidFill>
                  <a:srgbClr val="0070C0"/>
                </a:solidFill>
              </a:rPr>
              <a:t>tu</a:t>
            </a:r>
            <a:endParaRPr lang="en-US" sz="9000" dirty="0" smtClean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265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8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/>
              <a:t>l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0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m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9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2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773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4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866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662" y="144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8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4693" y="1707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5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5296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5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0070C0"/>
                </a:solidFill>
              </a:rPr>
              <a:t>ll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9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1625" y="1600200"/>
            <a:ext cx="7459190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0070C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1972" y="182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44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891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09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084" y="2081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2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7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959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420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3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igh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2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3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85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54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6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8642" y="184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8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5921" y="190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4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9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873" y="16678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29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939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12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6113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5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d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v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9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h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5008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6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480715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846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1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1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ch</a:t>
            </a:r>
            <a:r>
              <a:rPr lang="en-US" sz="16600" spc="1000" dirty="0" smtClean="0">
                <a:solidFill>
                  <a:srgbClr val="595959"/>
                </a:solidFill>
              </a:rPr>
              <a:t>o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7904" y="252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6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tch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7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879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tch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547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5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w</a:t>
            </a:r>
            <a:r>
              <a:rPr lang="en-US" sz="16600" spc="1000" dirty="0" smtClean="0">
                <a:solidFill>
                  <a:srgbClr val="0070C0"/>
                </a:solidFill>
              </a:rPr>
              <a:t>i</a:t>
            </a:r>
            <a:r>
              <a:rPr lang="en-US" sz="16600" spc="1000" dirty="0" smtClean="0">
                <a:solidFill>
                  <a:schemeClr val="accent2"/>
                </a:solidFill>
              </a:rPr>
              <a:t>tch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7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tu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83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rgbClr val="00B050"/>
                </a:solidFill>
              </a:rPr>
              <a:t>u</a:t>
            </a:r>
            <a:r>
              <a:rPr lang="en-US" sz="16600" spc="1000" dirty="0" smtClean="0">
                <a:solidFill>
                  <a:schemeClr val="accent2"/>
                </a:solidFill>
              </a:rPr>
              <a:t>tu</a:t>
            </a:r>
            <a:r>
              <a:rPr lang="en-US" sz="16600" spc="1000" dirty="0" smtClean="0">
                <a:solidFill>
                  <a:srgbClr val="0070C0"/>
                </a:solidFill>
              </a:rPr>
              <a:t>re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1" y="1600200"/>
            <a:ext cx="7008814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n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tu</a:t>
            </a:r>
            <a:r>
              <a:rPr lang="en-US" sz="16600" spc="1000" dirty="0" smtClean="0">
                <a:solidFill>
                  <a:srgbClr val="0070C0"/>
                </a:solidFill>
              </a:rPr>
              <a:t>re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1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2 : Week 4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/>
              <a:t>o, </a:t>
            </a:r>
            <a:r>
              <a:rPr lang="en-US" sz="9000" dirty="0" err="1"/>
              <a:t>oa</a:t>
            </a:r>
            <a:r>
              <a:rPr lang="en-US" sz="9000" dirty="0"/>
              <a:t>, ow, </a:t>
            </a:r>
            <a:r>
              <a:rPr lang="en-US" sz="9000" dirty="0" err="1"/>
              <a:t>o_e</a:t>
            </a:r>
            <a:r>
              <a:rPr lang="en-US" sz="9000" dirty="0"/>
              <a:t>,</a:t>
            </a:r>
          </a:p>
          <a:p>
            <a:r>
              <a:rPr lang="en-US" sz="9000" dirty="0"/>
              <a:t>a, </a:t>
            </a:r>
            <a:r>
              <a:rPr lang="en-US" sz="9000" dirty="0" err="1"/>
              <a:t>ai</a:t>
            </a:r>
            <a:r>
              <a:rPr lang="en-US" sz="9000" dirty="0"/>
              <a:t>, ay, </a:t>
            </a:r>
            <a:r>
              <a:rPr lang="en-US" sz="9000" dirty="0" err="1"/>
              <a:t>a_e</a:t>
            </a:r>
            <a:r>
              <a:rPr lang="en-US" sz="9000" dirty="0"/>
              <a:t>,</a:t>
            </a:r>
          </a:p>
          <a:p>
            <a:r>
              <a:rPr lang="en-US" sz="9000" dirty="0" err="1"/>
              <a:t>oo</a:t>
            </a:r>
            <a:r>
              <a:rPr lang="en-US" sz="9000" dirty="0"/>
              <a:t>, </a:t>
            </a:r>
            <a:r>
              <a:rPr lang="en-US" sz="9000" dirty="0" err="1"/>
              <a:t>ew</a:t>
            </a:r>
            <a:r>
              <a:rPr lang="en-US" sz="9000" dirty="0"/>
              <a:t>, </a:t>
            </a:r>
            <a:r>
              <a:rPr lang="en-US" sz="9000" dirty="0" err="1"/>
              <a:t>ue</a:t>
            </a:r>
            <a:r>
              <a:rPr lang="en-US" sz="9000" dirty="0"/>
              <a:t>, </a:t>
            </a:r>
            <a:r>
              <a:rPr lang="en-US" sz="9000" dirty="0" err="1" smtClean="0"/>
              <a:t>u_e</a:t>
            </a:r>
            <a:r>
              <a:rPr lang="en-US" sz="9000" dirty="0" smtClean="0"/>
              <a:t>,</a:t>
            </a:r>
          </a:p>
          <a:p>
            <a:r>
              <a:rPr lang="en-US" sz="9000" dirty="0" err="1" smtClean="0"/>
              <a:t>ch</a:t>
            </a:r>
            <a:r>
              <a:rPr lang="en-US" sz="9000" dirty="0" smtClean="0"/>
              <a:t>, </a:t>
            </a:r>
            <a:r>
              <a:rPr lang="en-US" sz="9000" dirty="0" err="1" smtClean="0"/>
              <a:t>tch</a:t>
            </a:r>
            <a:r>
              <a:rPr lang="en-US" sz="9000" dirty="0" smtClean="0"/>
              <a:t>, </a:t>
            </a:r>
            <a:r>
              <a:rPr lang="en-US" sz="9000" dirty="0" err="1" smtClean="0"/>
              <a:t>tu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63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0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2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8040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1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3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52137"/>
            <a:ext cx="7091361" cy="1106133"/>
          </a:xfrm>
        </p:spPr>
        <p:txBody>
          <a:bodyPr/>
          <a:lstStyle/>
          <a:p>
            <a:r>
              <a:rPr lang="en-US" dirty="0" smtClean="0"/>
              <a:t>Term 1 : Week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ll</a:t>
            </a:r>
            <a:r>
              <a:rPr lang="en-US" sz="9000" dirty="0" smtClean="0"/>
              <a:t>, </a:t>
            </a:r>
            <a:r>
              <a:rPr lang="en-US" sz="9000" dirty="0" err="1" smtClean="0"/>
              <a:t>ss</a:t>
            </a:r>
            <a:r>
              <a:rPr lang="en-US" sz="9000" dirty="0" smtClean="0"/>
              <a:t>, </a:t>
            </a:r>
            <a:r>
              <a:rPr lang="en-US" sz="9000" dirty="0" err="1" smtClean="0"/>
              <a:t>ff</a:t>
            </a:r>
            <a:r>
              <a:rPr lang="en-US" sz="9000" dirty="0" smtClean="0"/>
              <a:t>, </a:t>
            </a:r>
            <a:r>
              <a:rPr lang="en-US" sz="9000" dirty="0" err="1" smtClean="0"/>
              <a:t>zz</a:t>
            </a:r>
            <a:r>
              <a:rPr lang="en-US" sz="9000" dirty="0" smtClean="0"/>
              <a:t>, </a:t>
            </a:r>
            <a:r>
              <a:rPr lang="en-US" sz="9000" dirty="0" err="1" smtClean="0"/>
              <a:t>sh</a:t>
            </a:r>
            <a:r>
              <a:rPr lang="en-US" sz="9000" dirty="0" smtClean="0"/>
              <a:t>, </a:t>
            </a:r>
            <a:r>
              <a:rPr lang="en-US" sz="9000" dirty="0" err="1" smtClean="0"/>
              <a:t>ch</a:t>
            </a:r>
            <a:r>
              <a:rPr lang="en-US" sz="9000" dirty="0" smtClean="0"/>
              <a:t>, </a:t>
            </a:r>
            <a:r>
              <a:rPr lang="en-US" sz="9000" dirty="0" err="1" smtClean="0"/>
              <a:t>th</a:t>
            </a:r>
            <a:r>
              <a:rPr lang="en-US" sz="9000" dirty="0" smtClean="0"/>
              <a:t>, </a:t>
            </a:r>
            <a:r>
              <a:rPr lang="en-US" sz="9000" dirty="0" err="1" smtClean="0"/>
              <a:t>wh</a:t>
            </a:r>
            <a:r>
              <a:rPr lang="en-US" sz="9000" dirty="0" smtClean="0"/>
              <a:t>, </a:t>
            </a:r>
            <a:r>
              <a:rPr lang="en-US" sz="9000" dirty="0" err="1" smtClean="0"/>
              <a:t>ck</a:t>
            </a:r>
            <a:r>
              <a:rPr lang="en-US" sz="9000" dirty="0" smtClean="0"/>
              <a:t>, ng, </a:t>
            </a:r>
            <a:r>
              <a:rPr lang="en-US" sz="9000" dirty="0" err="1" smtClean="0"/>
              <a:t>qu</a:t>
            </a:r>
            <a:r>
              <a:rPr lang="en-US" sz="9000" dirty="0" smtClean="0"/>
              <a:t>, x</a:t>
            </a:r>
            <a:endParaRPr lang="en-US" sz="9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608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/>
              <a:t>k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4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0017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9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46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9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4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4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830551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o_e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5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w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156574" y="1519773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4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1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7498" y="1461118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  <a:latin typeface="+mj-lt"/>
              </a:rPr>
              <a:t>d</a:t>
            </a:r>
            <a:endParaRPr lang="en-US" sz="16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3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9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ll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0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v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785169" y="1458151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t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4" y="1458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7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8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l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dy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3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by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6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ai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12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3" y="1115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4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83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6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04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771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998039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a_e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9651" y="1258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7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b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4746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s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723" y="1444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3589" y="1439347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9559" y="143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/>
              <a:t>wh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9184943" y="151977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l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313" y="1519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4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2113" y="15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7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z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4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1913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6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9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909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0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462062" cy="4418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u_e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917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J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4274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8660" y="1595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56134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d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7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025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7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3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ch</a:t>
            </a:r>
            <a:r>
              <a:rPr lang="en-US" sz="16600" spc="1000" dirty="0" smtClean="0">
                <a:solidFill>
                  <a:srgbClr val="595959"/>
                </a:solidFill>
              </a:rPr>
              <a:t>o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7904" y="252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2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tch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9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tch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547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3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w</a:t>
            </a:r>
            <a:r>
              <a:rPr lang="en-US" sz="16600" spc="1000" dirty="0" smtClean="0">
                <a:solidFill>
                  <a:srgbClr val="0070C0"/>
                </a:solidFill>
              </a:rPr>
              <a:t>i</a:t>
            </a:r>
            <a:r>
              <a:rPr lang="en-US" sz="16600" spc="1000" dirty="0" smtClean="0">
                <a:solidFill>
                  <a:schemeClr val="accent2"/>
                </a:solidFill>
              </a:rPr>
              <a:t>tch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7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tu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0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rgbClr val="00B050"/>
                </a:solidFill>
              </a:rPr>
              <a:t>u</a:t>
            </a:r>
            <a:r>
              <a:rPr lang="en-US" sz="16600" spc="1000" dirty="0" smtClean="0">
                <a:solidFill>
                  <a:schemeClr val="accent2"/>
                </a:solidFill>
              </a:rPr>
              <a:t>tu</a:t>
            </a:r>
            <a:r>
              <a:rPr lang="en-US" sz="16600" spc="1000" dirty="0" smtClean="0">
                <a:solidFill>
                  <a:srgbClr val="0070C0"/>
                </a:solidFill>
              </a:rPr>
              <a:t>re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7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1" y="1600200"/>
            <a:ext cx="7008814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n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tu</a:t>
            </a:r>
            <a:r>
              <a:rPr lang="en-US" sz="16600" spc="1000" dirty="0" smtClean="0">
                <a:solidFill>
                  <a:srgbClr val="0070C0"/>
                </a:solidFill>
              </a:rPr>
              <a:t>re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1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2 : Week 5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/>
              <a:t>r, </a:t>
            </a:r>
            <a:r>
              <a:rPr lang="en-US" sz="9000" dirty="0" err="1"/>
              <a:t>rr</a:t>
            </a:r>
            <a:r>
              <a:rPr lang="en-US" sz="9000" dirty="0"/>
              <a:t>, </a:t>
            </a:r>
            <a:r>
              <a:rPr lang="en-US" sz="9000" dirty="0" err="1"/>
              <a:t>wr</a:t>
            </a:r>
            <a:r>
              <a:rPr lang="en-US" sz="9000" dirty="0"/>
              <a:t>, oi, oy,</a:t>
            </a:r>
          </a:p>
          <a:p>
            <a:r>
              <a:rPr lang="en-US" sz="9000" dirty="0" err="1"/>
              <a:t>ph</a:t>
            </a:r>
            <a:r>
              <a:rPr lang="en-US" sz="9000" dirty="0"/>
              <a:t>, f, </a:t>
            </a:r>
            <a:r>
              <a:rPr lang="en-US" sz="9000" dirty="0" err="1"/>
              <a:t>ff</a:t>
            </a:r>
            <a:r>
              <a:rPr lang="en-US" sz="9000" dirty="0"/>
              <a:t>,</a:t>
            </a:r>
          </a:p>
          <a:p>
            <a:r>
              <a:rPr lang="en-US" sz="9000" dirty="0"/>
              <a:t>ow, </a:t>
            </a:r>
            <a:r>
              <a:rPr lang="en-US" sz="9000" dirty="0" err="1"/>
              <a:t>ou</a:t>
            </a:r>
            <a:r>
              <a:rPr lang="en-US" sz="9000" dirty="0"/>
              <a:t>,</a:t>
            </a:r>
          </a:p>
          <a:p>
            <a:r>
              <a:rPr lang="en-US" sz="9000" dirty="0" err="1" smtClean="0">
                <a:solidFill>
                  <a:srgbClr val="0070C0"/>
                </a:solidFill>
              </a:rPr>
              <a:t>sh</a:t>
            </a:r>
            <a:r>
              <a:rPr lang="en-US" sz="9000" dirty="0" smtClean="0">
                <a:solidFill>
                  <a:srgbClr val="0070C0"/>
                </a:solidFill>
              </a:rPr>
              <a:t>, ci, </a:t>
            </a:r>
            <a:r>
              <a:rPr lang="en-US" sz="9000" dirty="0" err="1" smtClean="0">
                <a:solidFill>
                  <a:srgbClr val="0070C0"/>
                </a:solidFill>
              </a:rPr>
              <a:t>ti</a:t>
            </a:r>
            <a:r>
              <a:rPr lang="en-US" sz="9000" dirty="0" smtClean="0">
                <a:solidFill>
                  <a:srgbClr val="0070C0"/>
                </a:solidFill>
              </a:rPr>
              <a:t>, s, </a:t>
            </a:r>
            <a:r>
              <a:rPr lang="en-US" sz="9000" dirty="0" err="1" smtClean="0">
                <a:solidFill>
                  <a:srgbClr val="0070C0"/>
                </a:solidFill>
              </a:rPr>
              <a:t>si</a:t>
            </a:r>
            <a:endParaRPr lang="en-US" sz="9000" dirty="0" smtClean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02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870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5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4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rr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9087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5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6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516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6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74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6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0" y="1600200"/>
            <a:ext cx="6400801" cy="2486025"/>
          </a:xfrm>
        </p:spPr>
        <p:txBody>
          <a:bodyPr>
            <a:normAutofit/>
          </a:bodyPr>
          <a:lstStyle/>
          <a:p>
            <a:r>
              <a:rPr lang="en-CA" sz="16600" spc="1000" dirty="0" err="1" smtClean="0">
                <a:solidFill>
                  <a:srgbClr val="FF0000"/>
                </a:solidFill>
              </a:rPr>
              <a:t>wr</a:t>
            </a:r>
            <a:r>
              <a:rPr lang="en-CA" sz="16600" spc="1000" dirty="0" err="1" smtClean="0">
                <a:solidFill>
                  <a:srgbClr val="00B050"/>
                </a:solidFill>
              </a:rPr>
              <a:t>i_e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380410" y="1439347"/>
            <a:ext cx="16056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t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861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3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99297" y="1600200"/>
            <a:ext cx="6981518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wr</a:t>
            </a:r>
            <a:r>
              <a:rPr lang="en-CA" sz="16600" spc="1000" dirty="0" smtClean="0">
                <a:solidFill>
                  <a:srgbClr val="00B050"/>
                </a:solidFill>
              </a:rPr>
              <a:t>ea</a:t>
            </a:r>
            <a:r>
              <a:rPr lang="en-CA" sz="16600" spc="1000" dirty="0" smtClean="0">
                <a:solidFill>
                  <a:srgbClr val="00B0F0"/>
                </a:solidFill>
              </a:rPr>
              <a:t>th</a:t>
            </a:r>
            <a:endParaRPr lang="en-CA" sz="16600" spc="1000" dirty="0">
              <a:solidFill>
                <a:srgbClr val="00B0F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383" y="1385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5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j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8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m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4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274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8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25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268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/>
              <a:t>t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031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2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ph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8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>
                <a:solidFill>
                  <a:srgbClr val="DF5327"/>
                </a:solidFill>
              </a:rPr>
              <a:t>ph</a:t>
            </a:r>
            <a:r>
              <a:rPr lang="en-CA" sz="16600" spc="1000" dirty="0" err="1" smtClean="0">
                <a:solidFill>
                  <a:srgbClr val="00B050"/>
                </a:solidFill>
              </a:rPr>
              <a:t>o</a:t>
            </a:r>
            <a:r>
              <a:rPr lang="en-CA" sz="16600" spc="1000" dirty="0" err="1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00B050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718997" y="1519773"/>
            <a:ext cx="13265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n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072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1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sh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3650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5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6529" y="1862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6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93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7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420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74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ff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774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7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7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0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4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618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/>
              <a:t>ch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5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6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7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0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ci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1368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1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so</a:t>
            </a:r>
            <a:r>
              <a:rPr lang="en-CA" sz="16600" spc="1000" dirty="0" smtClean="0">
                <a:solidFill>
                  <a:schemeClr val="accent2"/>
                </a:solidFill>
              </a:rPr>
              <a:t>ci</a:t>
            </a:r>
            <a:r>
              <a:rPr lang="en-CA" sz="16600" spc="1000" dirty="0" smtClean="0"/>
              <a:t>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fa</a:t>
            </a:r>
            <a:r>
              <a:rPr lang="en-CA" sz="16600" spc="1000" dirty="0" smtClean="0">
                <a:solidFill>
                  <a:schemeClr val="accent2"/>
                </a:solidFill>
              </a:rPr>
              <a:t>ci</a:t>
            </a:r>
            <a:r>
              <a:rPr lang="en-CA" sz="16600" spc="1000" dirty="0" smtClean="0"/>
              <a:t>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19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5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ti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693" y="147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7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73511" y="1600200"/>
            <a:ext cx="78073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sta</a:t>
            </a:r>
            <a:r>
              <a:rPr lang="en-CA" sz="16600" spc="1000" dirty="0" smtClean="0">
                <a:solidFill>
                  <a:schemeClr val="accent2"/>
                </a:solidFill>
              </a:rPr>
              <a:t>ti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303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73511" y="1600200"/>
            <a:ext cx="7807304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rela</a:t>
            </a:r>
            <a:r>
              <a:rPr lang="en-US" sz="16600" spc="1000" dirty="0" smtClean="0">
                <a:solidFill>
                  <a:schemeClr val="accent2"/>
                </a:solidFill>
              </a:rPr>
              <a:t>ti</a:t>
            </a:r>
            <a:r>
              <a:rPr lang="en-US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6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23504" y="1600200"/>
            <a:ext cx="8657311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emo</a:t>
            </a:r>
            <a:r>
              <a:rPr lang="en-US" sz="16600" spc="1000" dirty="0" smtClean="0">
                <a:solidFill>
                  <a:schemeClr val="accent2"/>
                </a:solidFill>
              </a:rPr>
              <a:t>ti</a:t>
            </a:r>
            <a:r>
              <a:rPr lang="en-US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1504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4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mea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ure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9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375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plea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ure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0718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7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5918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5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smtClean="0"/>
              <a:t>si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2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ten</a:t>
            </a:r>
            <a:r>
              <a:rPr lang="en-CA" sz="16600" spc="1000" dirty="0" smtClean="0">
                <a:solidFill>
                  <a:schemeClr val="accent2"/>
                </a:solidFill>
              </a:rPr>
              <a:t>si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pas</a:t>
            </a:r>
            <a:r>
              <a:rPr lang="en-CA" sz="16600" spc="1000" dirty="0" smtClean="0">
                <a:solidFill>
                  <a:schemeClr val="accent2"/>
                </a:solidFill>
              </a:rPr>
              <a:t>si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071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0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Term 2 : Week 6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/>
              <a:t>se, s, </a:t>
            </a:r>
            <a:r>
              <a:rPr lang="en-US" sz="9000" dirty="0" err="1"/>
              <a:t>ce</a:t>
            </a:r>
            <a:r>
              <a:rPr lang="en-US" sz="9000" dirty="0"/>
              <a:t>, c, </a:t>
            </a:r>
            <a:r>
              <a:rPr lang="en-US" sz="9000" dirty="0" err="1"/>
              <a:t>ss</a:t>
            </a:r>
            <a:r>
              <a:rPr lang="en-US" sz="9000" dirty="0"/>
              <a:t>,</a:t>
            </a:r>
          </a:p>
          <a:p>
            <a:r>
              <a:rPr lang="en-US" sz="9000" dirty="0"/>
              <a:t>u, </a:t>
            </a:r>
            <a:r>
              <a:rPr lang="en-US" sz="9000" dirty="0" err="1"/>
              <a:t>oo</a:t>
            </a:r>
            <a:r>
              <a:rPr lang="en-US" sz="9000" dirty="0"/>
              <a:t>, </a:t>
            </a:r>
            <a:r>
              <a:rPr lang="en-US" sz="9000" dirty="0" err="1"/>
              <a:t>oul</a:t>
            </a:r>
            <a:r>
              <a:rPr lang="en-US" sz="9000" dirty="0"/>
              <a:t>, </a:t>
            </a:r>
            <a:r>
              <a:rPr lang="en-US" sz="9000" dirty="0" err="1"/>
              <a:t>ar</a:t>
            </a:r>
            <a:r>
              <a:rPr lang="en-US" sz="9000" dirty="0"/>
              <a:t>, a,</a:t>
            </a:r>
          </a:p>
          <a:p>
            <a:r>
              <a:rPr lang="en-US" sz="9000" dirty="0" err="1" smtClean="0"/>
              <a:t>sh</a:t>
            </a:r>
            <a:r>
              <a:rPr lang="en-US" sz="9000" dirty="0" smtClean="0"/>
              <a:t>, ci, </a:t>
            </a:r>
            <a:r>
              <a:rPr lang="en-US" sz="9000" dirty="0" err="1" smtClean="0"/>
              <a:t>ti</a:t>
            </a:r>
            <a:r>
              <a:rPr lang="en-US" sz="9000" dirty="0" smtClean="0"/>
              <a:t>, s, </a:t>
            </a:r>
            <a:r>
              <a:rPr lang="en-US" sz="9000" dirty="0" err="1" smtClean="0"/>
              <a:t>si</a:t>
            </a:r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53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0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sen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ch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66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812" y="146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2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zz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24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0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s</a:t>
            </a:r>
            <a:r>
              <a:rPr lang="en-US" sz="16600" spc="1000" dirty="0" smtClean="0"/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chemeClr val="accent2"/>
                </a:solidFill>
              </a:rPr>
              <a:t>s</a:t>
            </a:r>
            <a:r>
              <a:rPr lang="en-US" sz="16600" spc="1000" dirty="0" err="1" smtClean="0"/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56113" y="1600200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f</a:t>
            </a:r>
            <a:endParaRPr lang="en-CA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04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5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rgbClr val="00B050"/>
                </a:solidFill>
              </a:rPr>
              <a:t>ea</a:t>
            </a:r>
            <a:r>
              <a:rPr lang="en-US" sz="16600" spc="1000" dirty="0" smtClean="0">
                <a:solidFill>
                  <a:schemeClr val="accent2"/>
                </a:solidFill>
              </a:rPr>
              <a:t>ce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4997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3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062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rgbClr val="00B050"/>
                </a:solidFill>
              </a:rPr>
              <a:t>m</a:t>
            </a:r>
            <a:r>
              <a:rPr lang="en-US" sz="16600" spc="1000" dirty="0" err="1" smtClean="0"/>
              <a:t>i_e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07679" y="1525765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2"/>
                </a:solidFill>
              </a:rPr>
              <a:t>c</a:t>
            </a:r>
            <a:endParaRPr lang="en-CA" sz="166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7754" y="1214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6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920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e</a:t>
            </a:r>
            <a:r>
              <a:rPr lang="en-US" sz="16600" spc="1000" dirty="0" smtClean="0">
                <a:solidFill>
                  <a:schemeClr val="accent2"/>
                </a:solidFill>
              </a:rPr>
              <a:t>ss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1054" y="1321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6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6828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0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231006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307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5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g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oul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8012" y="85733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619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6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w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68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0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3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r>
              <a:rPr lang="en-US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527" y="87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0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j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9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1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02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8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8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8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ci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1368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3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so</a:t>
            </a:r>
            <a:r>
              <a:rPr lang="en-CA" sz="16600" spc="1000" dirty="0" smtClean="0">
                <a:solidFill>
                  <a:schemeClr val="accent2"/>
                </a:solidFill>
              </a:rPr>
              <a:t>ci</a:t>
            </a:r>
            <a:r>
              <a:rPr lang="en-CA" sz="16600" spc="1000" dirty="0" smtClean="0"/>
              <a:t>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9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fa</a:t>
            </a:r>
            <a:r>
              <a:rPr lang="en-CA" sz="16600" spc="1000" dirty="0" smtClean="0">
                <a:solidFill>
                  <a:schemeClr val="accent2"/>
                </a:solidFill>
              </a:rPr>
              <a:t>ci</a:t>
            </a:r>
            <a:r>
              <a:rPr lang="en-CA" sz="16600" spc="1000" dirty="0" smtClean="0"/>
              <a:t>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19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ti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693" y="147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2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0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73511" y="1600200"/>
            <a:ext cx="78073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sta</a:t>
            </a:r>
            <a:r>
              <a:rPr lang="en-CA" sz="16600" spc="1000" dirty="0" smtClean="0">
                <a:solidFill>
                  <a:schemeClr val="accent2"/>
                </a:solidFill>
              </a:rPr>
              <a:t>ti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303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73511" y="1600200"/>
            <a:ext cx="7807304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rela</a:t>
            </a:r>
            <a:r>
              <a:rPr lang="en-US" sz="16600" spc="1000" dirty="0" smtClean="0">
                <a:solidFill>
                  <a:schemeClr val="accent2"/>
                </a:solidFill>
              </a:rPr>
              <a:t>ti</a:t>
            </a:r>
            <a:r>
              <a:rPr lang="en-US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7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23504" y="1600200"/>
            <a:ext cx="8657311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emo</a:t>
            </a:r>
            <a:r>
              <a:rPr lang="en-US" sz="16600" spc="1000" dirty="0" smtClean="0">
                <a:solidFill>
                  <a:schemeClr val="accent2"/>
                </a:solidFill>
              </a:rPr>
              <a:t>ti</a:t>
            </a:r>
            <a:r>
              <a:rPr lang="en-US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1504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mea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ure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1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plea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ure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0718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5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5918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smtClean="0"/>
              <a:t>si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4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ten</a:t>
            </a:r>
            <a:r>
              <a:rPr lang="en-CA" sz="16600" spc="1000" dirty="0" smtClean="0">
                <a:solidFill>
                  <a:schemeClr val="accent2"/>
                </a:solidFill>
              </a:rPr>
              <a:t>si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pas</a:t>
            </a:r>
            <a:r>
              <a:rPr lang="en-CA" sz="16600" spc="1000" dirty="0" smtClean="0">
                <a:solidFill>
                  <a:schemeClr val="accent2"/>
                </a:solidFill>
              </a:rPr>
              <a:t>si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071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3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4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8392686" cy="1106133"/>
          </a:xfrm>
        </p:spPr>
        <p:txBody>
          <a:bodyPr>
            <a:normAutofit/>
          </a:bodyPr>
          <a:lstStyle/>
          <a:p>
            <a:r>
              <a:rPr lang="en-US" dirty="0" smtClean="0"/>
              <a:t>Term 2 : Week 7 (I)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/>
              <a:t>s, m, t, g, p, a, o,</a:t>
            </a:r>
          </a:p>
          <a:p>
            <a:r>
              <a:rPr lang="en-US" sz="9000" dirty="0"/>
              <a:t>r, l, d, b, f, h, </a:t>
            </a:r>
            <a:r>
              <a:rPr lang="en-US" sz="9000" dirty="0" err="1"/>
              <a:t>i</a:t>
            </a:r>
            <a:r>
              <a:rPr lang="en-US" sz="9000" dirty="0"/>
              <a:t>, u,</a:t>
            </a:r>
          </a:p>
          <a:p>
            <a:r>
              <a:rPr lang="en-US" sz="9000" dirty="0"/>
              <a:t>v, w, y, z, j, n, k, </a:t>
            </a:r>
            <a:r>
              <a:rPr lang="en-US" sz="9000" dirty="0" smtClean="0"/>
              <a:t>e</a:t>
            </a:r>
          </a:p>
          <a:p>
            <a:endParaRPr lang="en-US" sz="9000" dirty="0" smtClean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655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975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5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21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6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m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757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m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9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0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m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c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593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c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3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c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2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t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942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0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6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t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6389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729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5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g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2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p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23008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53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p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3510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1213" y="228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351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c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125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3786" y="1089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4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DF5327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43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0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2287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7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194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DF5327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015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6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513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1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l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287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l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16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8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546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l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3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6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d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963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d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2586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1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r>
              <a:rPr lang="en-CA" sz="16600" spc="1000" dirty="0"/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4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b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914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671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2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33" y="57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2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f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79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f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h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064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804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918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521" y="142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8778" y="793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7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1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1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9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3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5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v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6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7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6056" y="1552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7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0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48" y="210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698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2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2890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y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8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2434" y="211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8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i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0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7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1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2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n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8479" y="209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7431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721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6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9251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773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084" y="2081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28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879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9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8024196" cy="1106133"/>
          </a:xfrm>
        </p:spPr>
        <p:txBody>
          <a:bodyPr>
            <a:normAutofit/>
          </a:bodyPr>
          <a:lstStyle/>
          <a:p>
            <a:r>
              <a:rPr lang="en-US" dirty="0" smtClean="0"/>
              <a:t>Term 2 : Week 7 (II)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>
                <a:solidFill>
                  <a:srgbClr val="0070C0"/>
                </a:solidFill>
              </a:rPr>
              <a:t>ir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  <a:r>
              <a:rPr lang="en-US" sz="9000" dirty="0" err="1" smtClean="0">
                <a:solidFill>
                  <a:srgbClr val="0070C0"/>
                </a:solidFill>
              </a:rPr>
              <a:t>er</a:t>
            </a:r>
            <a:r>
              <a:rPr lang="en-US" sz="9000" dirty="0" smtClean="0">
                <a:solidFill>
                  <a:srgbClr val="0070C0"/>
                </a:solidFill>
              </a:rPr>
              <a:t>, ear, or, </a:t>
            </a:r>
            <a:r>
              <a:rPr lang="en-US" sz="9000" dirty="0" err="1" smtClean="0">
                <a:solidFill>
                  <a:srgbClr val="0070C0"/>
                </a:solidFill>
              </a:rPr>
              <a:t>ur</a:t>
            </a:r>
            <a:r>
              <a:rPr lang="en-US" sz="9000" dirty="0" smtClean="0">
                <a:solidFill>
                  <a:srgbClr val="0070C0"/>
                </a:solidFill>
              </a:rPr>
              <a:t>, </a:t>
            </a:r>
          </a:p>
          <a:p>
            <a:r>
              <a:rPr lang="en-US" sz="9000" dirty="0" smtClean="0">
                <a:solidFill>
                  <a:srgbClr val="0070C0"/>
                </a:solidFill>
              </a:rPr>
              <a:t>or, aw, au, al, ore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180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5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ir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001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4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er</a:t>
            </a:r>
            <a:r>
              <a:rPr lang="en-CA" sz="16600" spc="1000" dirty="0" smtClean="0">
                <a:solidFill>
                  <a:srgbClr val="00B050"/>
                </a:solidFill>
              </a:rPr>
              <a:t>b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707" y="1153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er</a:t>
            </a:r>
            <a:r>
              <a:rPr lang="en-CA" sz="16600" spc="1000" dirty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7285" y="105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093572" cy="471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1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0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3498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r>
              <a:rPr lang="en-CA" sz="16600" spc="1000" dirty="0" smtClean="0"/>
              <a:t>th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6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or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0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ur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3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ur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5763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56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6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3938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864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3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092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9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56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5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aw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15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1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1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01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au</a:t>
            </a:r>
            <a:r>
              <a:rPr lang="en-CA" sz="16600" spc="1000" dirty="0" smtClean="0">
                <a:solidFill>
                  <a:srgbClr val="00B050"/>
                </a:solidFill>
              </a:rPr>
              <a:t>se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4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3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au</a:t>
            </a:r>
            <a:r>
              <a:rPr lang="en-CA" sz="16600" spc="1000" dirty="0" smtClean="0">
                <a:solidFill>
                  <a:srgbClr val="00B050"/>
                </a:solidFill>
              </a:rPr>
              <a:t>ce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2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al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197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5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al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5" y="1102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0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5711" y="644857"/>
            <a:ext cx="8270993" cy="4759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1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5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12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6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m</a:t>
            </a:r>
            <a:r>
              <a:rPr lang="en-CA" sz="16600" spc="1000" dirty="0">
                <a:solidFill>
                  <a:schemeClr val="accent2"/>
                </a:solidFill>
              </a:rPr>
              <a:t>ore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077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8024196" cy="1106133"/>
          </a:xfrm>
        </p:spPr>
        <p:txBody>
          <a:bodyPr>
            <a:normAutofit/>
          </a:bodyPr>
          <a:lstStyle/>
          <a:p>
            <a:r>
              <a:rPr lang="en-US" dirty="0" smtClean="0"/>
              <a:t>Term 2 : Week 8 (I)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/>
              <a:t>ll</a:t>
            </a:r>
            <a:r>
              <a:rPr lang="en-US" sz="9000" dirty="0"/>
              <a:t>, </a:t>
            </a:r>
            <a:r>
              <a:rPr lang="en-US" sz="9000" dirty="0" err="1"/>
              <a:t>ss</a:t>
            </a:r>
            <a:r>
              <a:rPr lang="en-US" sz="9000" dirty="0"/>
              <a:t>, </a:t>
            </a:r>
            <a:r>
              <a:rPr lang="en-US" sz="9000" dirty="0" err="1"/>
              <a:t>ff</a:t>
            </a:r>
            <a:r>
              <a:rPr lang="en-US" sz="9000" dirty="0"/>
              <a:t>, </a:t>
            </a:r>
            <a:r>
              <a:rPr lang="en-US" sz="9000" dirty="0" err="1"/>
              <a:t>zz</a:t>
            </a:r>
            <a:r>
              <a:rPr lang="en-US" sz="9000" dirty="0"/>
              <a:t>,</a:t>
            </a:r>
          </a:p>
          <a:p>
            <a:r>
              <a:rPr lang="en-US" sz="9000" dirty="0" err="1"/>
              <a:t>sh</a:t>
            </a:r>
            <a:r>
              <a:rPr lang="en-US" sz="9000" dirty="0"/>
              <a:t>, </a:t>
            </a:r>
            <a:r>
              <a:rPr lang="en-US" sz="9000" dirty="0" err="1"/>
              <a:t>ch</a:t>
            </a:r>
            <a:r>
              <a:rPr lang="en-US" sz="9000" dirty="0"/>
              <a:t>, </a:t>
            </a:r>
            <a:r>
              <a:rPr lang="en-US" sz="9000" dirty="0" err="1"/>
              <a:t>th</a:t>
            </a:r>
            <a:r>
              <a:rPr lang="en-US" sz="9000" dirty="0"/>
              <a:t>, </a:t>
            </a:r>
            <a:r>
              <a:rPr lang="en-US" sz="9000" dirty="0" err="1"/>
              <a:t>wh</a:t>
            </a:r>
            <a:r>
              <a:rPr lang="en-US" sz="9000" dirty="0"/>
              <a:t>,</a:t>
            </a:r>
          </a:p>
          <a:p>
            <a:r>
              <a:rPr lang="en-US" sz="9000" dirty="0" err="1"/>
              <a:t>ck</a:t>
            </a:r>
            <a:r>
              <a:rPr lang="en-US" sz="9000" dirty="0"/>
              <a:t>, ng, </a:t>
            </a:r>
            <a:r>
              <a:rPr lang="en-US" sz="9000" dirty="0" err="1"/>
              <a:t>qu</a:t>
            </a:r>
            <a:r>
              <a:rPr lang="en-US" sz="9000" dirty="0"/>
              <a:t>, 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065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ll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1913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025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0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274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0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420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9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5769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9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375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2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zz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24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7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6828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6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j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2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5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3786" y="1089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0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546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3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2224F2-88E2-4E19-8BE2-5AB2030F7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0</TotalTime>
  <Words>9108</Words>
  <Application>Microsoft Office PowerPoint</Application>
  <PresentationFormat>Widescreen</PresentationFormat>
  <Paragraphs>3144</Paragraphs>
  <Slides>1276</Slides>
  <Notes>444</Notes>
  <HiddenSlides>0</HiddenSlides>
  <MMClips>1228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1276</vt:i4>
      </vt:variant>
    </vt:vector>
  </HeadingPairs>
  <TitlesOfParts>
    <vt:vector size="1280" baseType="lpstr">
      <vt:lpstr>Courier New</vt:lpstr>
      <vt:lpstr>Euphemia</vt:lpstr>
      <vt:lpstr>Wingdings</vt:lpstr>
      <vt:lpstr>Children Happy 16x9</vt:lpstr>
      <vt:lpstr>Primary 5</vt:lpstr>
      <vt:lpstr>Term 1 : Week 1</vt:lpstr>
      <vt:lpstr>PowerPoint Presentation</vt:lpstr>
      <vt:lpstr>sad</vt:lpstr>
      <vt:lpstr>Sam</vt:lpstr>
      <vt:lpstr>PowerPoint Presentation</vt:lpstr>
      <vt:lpstr>met</vt:lpstr>
      <vt:lpstr>mop</vt:lpstr>
      <vt:lpstr>PowerPoint Presentation</vt:lpstr>
      <vt:lpstr>cap</vt:lpstr>
      <vt:lpstr>cog</vt:lpstr>
      <vt:lpstr>PowerPoint Presentation</vt:lpstr>
      <vt:lpstr>tag</vt:lpstr>
      <vt:lpstr>top</vt:lpstr>
      <vt:lpstr>PowerPoint Presentation</vt:lpstr>
      <vt:lpstr>got</vt:lpstr>
      <vt:lpstr>gas</vt:lpstr>
      <vt:lpstr>PowerPoint Presentation</vt:lpstr>
      <vt:lpstr>pet</vt:lpstr>
      <vt:lpstr>pop</vt:lpstr>
      <vt:lpstr>PowerPoint Presentation</vt:lpstr>
      <vt:lpstr>sap</vt:lpstr>
      <vt:lpstr>mat</vt:lpstr>
      <vt:lpstr>PowerPoint Presentation</vt:lpstr>
      <vt:lpstr>Tom</vt:lpstr>
      <vt:lpstr>lot</vt:lpstr>
      <vt:lpstr>PowerPoint Presentation</vt:lpstr>
      <vt:lpstr>rap</vt:lpstr>
      <vt:lpstr>rug</vt:lpstr>
      <vt:lpstr>PowerPoint Presentation</vt:lpstr>
      <vt:lpstr>lip</vt:lpstr>
      <vt:lpstr>log</vt:lpstr>
      <vt:lpstr>PowerPoint Presentation</vt:lpstr>
      <vt:lpstr>bud</vt:lpstr>
      <vt:lpstr>dad</vt:lpstr>
      <vt:lpstr>PowerPoint Presentation</vt:lpstr>
      <vt:lpstr>bug</vt:lpstr>
      <vt:lpstr>Bob</vt:lpstr>
      <vt:lpstr>PowerPoint Presentation</vt:lpstr>
      <vt:lpstr>fog</vt:lpstr>
      <vt:lpstr>PowerPoint Presentation</vt:lpstr>
      <vt:lpstr>hut</vt:lpstr>
      <vt:lpstr>hid</vt:lpstr>
      <vt:lpstr>PowerPoint Presentation</vt:lpstr>
      <vt:lpstr>rip</vt:lpstr>
      <vt:lpstr>pit</vt:lpstr>
      <vt:lpstr>PowerPoint Presentation</vt:lpstr>
      <vt:lpstr>gum</vt:lpstr>
      <vt:lpstr>but</vt:lpstr>
      <vt:lpstr>PowerPoint Presentation</vt:lpstr>
      <vt:lpstr>vat</vt:lpstr>
      <vt:lpstr>vet</vt:lpstr>
      <vt:lpstr>PowerPoint Presentation</vt:lpstr>
      <vt:lpstr>wet</vt:lpstr>
      <vt:lpstr>win</vt:lpstr>
      <vt:lpstr>PowerPoint Presentation</vt:lpstr>
      <vt:lpstr>yen</vt:lpstr>
      <vt:lpstr>yell</vt:lpstr>
      <vt:lpstr>PowerPoint Presentation</vt:lpstr>
      <vt:lpstr>zip</vt:lpstr>
      <vt:lpstr>zap</vt:lpstr>
      <vt:lpstr>PowerPoint Presentation</vt:lpstr>
      <vt:lpstr>jet</vt:lpstr>
      <vt:lpstr>jig</vt:lpstr>
      <vt:lpstr>PowerPoint Presentation</vt:lpstr>
      <vt:lpstr>nap</vt:lpstr>
      <vt:lpstr>nut</vt:lpstr>
      <vt:lpstr>PowerPoint Presentation</vt:lpstr>
      <vt:lpstr>kip</vt:lpstr>
      <vt:lpstr>kit</vt:lpstr>
      <vt:lpstr>PowerPoint Presentation</vt:lpstr>
      <vt:lpstr>bed</vt:lpstr>
      <vt:lpstr>elf</vt:lpstr>
      <vt:lpstr>Term 1 : Week 2</vt:lpstr>
      <vt:lpstr>PowerPoint Presentation</vt:lpstr>
      <vt:lpstr>dull</vt:lpstr>
      <vt:lpstr>sell</vt:lpstr>
      <vt:lpstr>PowerPoint Presentation</vt:lpstr>
      <vt:lpstr>hiss</vt:lpstr>
      <vt:lpstr>mess</vt:lpstr>
      <vt:lpstr>PowerPoint Presentation</vt:lpstr>
      <vt:lpstr>huff</vt:lpstr>
      <vt:lpstr>cuff</vt:lpstr>
      <vt:lpstr>PowerPoint Presentation</vt:lpstr>
      <vt:lpstr>fuzz</vt:lpstr>
      <vt:lpstr>jazz</vt:lpstr>
      <vt:lpstr>PowerPoint Presentation</vt:lpstr>
      <vt:lpstr>dash</vt:lpstr>
      <vt:lpstr>ship</vt:lpstr>
      <vt:lpstr>PowerPoint Presentation</vt:lpstr>
      <vt:lpstr>chop</vt:lpstr>
      <vt:lpstr>chill</vt:lpstr>
      <vt:lpstr>PowerPoint Presentation</vt:lpstr>
      <vt:lpstr>thud</vt:lpstr>
      <vt:lpstr>PowerPoint Presentation</vt:lpstr>
      <vt:lpstr>whip</vt:lpstr>
      <vt:lpstr>when</vt:lpstr>
      <vt:lpstr>PowerPoint Presentation</vt:lpstr>
      <vt:lpstr>shack</vt:lpstr>
      <vt:lpstr>check</vt:lpstr>
      <vt:lpstr>PowerPoint Presentation</vt:lpstr>
      <vt:lpstr>long</vt:lpstr>
      <vt:lpstr>song</vt:lpstr>
      <vt:lpstr>PowerPoint Presentation</vt:lpstr>
      <vt:lpstr>quick</vt:lpstr>
      <vt:lpstr>quill</vt:lpstr>
      <vt:lpstr>PowerPoint Presentation</vt:lpstr>
      <vt:lpstr>fix</vt:lpstr>
      <vt:lpstr>tax</vt:lpstr>
      <vt:lpstr>Term 1 : Week 3</vt:lpstr>
      <vt:lpstr>PowerPoint Presentation</vt:lpstr>
      <vt:lpstr>bee</vt:lpstr>
      <vt:lpstr>eel</vt:lpstr>
      <vt:lpstr>cheek</vt:lpstr>
      <vt:lpstr>PowerPoint Presentation</vt:lpstr>
      <vt:lpstr>leaf</vt:lpstr>
      <vt:lpstr>bead</vt:lpstr>
      <vt:lpstr>beak</vt:lpstr>
      <vt:lpstr>PowerPoint Presentation</vt:lpstr>
      <vt:lpstr>belly</vt:lpstr>
      <vt:lpstr>cheeky</vt:lpstr>
      <vt:lpstr>PowerPoint Presentation</vt:lpstr>
      <vt:lpstr>me</vt:lpstr>
      <vt:lpstr>she</vt:lpstr>
      <vt:lpstr>PowerPoint Presentation</vt:lpstr>
      <vt:lpstr>find</vt:lpstr>
      <vt:lpstr>wild</vt:lpstr>
      <vt:lpstr>PowerPoint Presentation</vt:lpstr>
      <vt:lpstr>high</vt:lpstr>
      <vt:lpstr>sigh</vt:lpstr>
      <vt:lpstr>PowerPoint Presentation</vt:lpstr>
      <vt:lpstr>sky</vt:lpstr>
      <vt:lpstr>spy</vt:lpstr>
      <vt:lpstr>PowerPoint Presentation</vt:lpstr>
      <vt:lpstr>tie</vt:lpstr>
      <vt:lpstr>lie</vt:lpstr>
      <vt:lpstr>PowerPoint Presentation</vt:lpstr>
      <vt:lpstr>di_e</vt:lpstr>
      <vt:lpstr>hi_e</vt:lpstr>
      <vt:lpstr>fi_e</vt:lpstr>
      <vt:lpstr>Term 1 : Week 4</vt:lpstr>
      <vt:lpstr>PowerPoint Presentation</vt:lpstr>
      <vt:lpstr>so</vt:lpstr>
      <vt:lpstr>ago</vt:lpstr>
      <vt:lpstr>PowerPoint Presentation</vt:lpstr>
      <vt:lpstr>oak</vt:lpstr>
      <vt:lpstr>loaf</vt:lpstr>
      <vt:lpstr>goat</vt:lpstr>
      <vt:lpstr>PowerPoint Presentation</vt:lpstr>
      <vt:lpstr>bow</vt:lpstr>
      <vt:lpstr>row</vt:lpstr>
      <vt:lpstr>show</vt:lpstr>
      <vt:lpstr>PowerPoint Presentation</vt:lpstr>
      <vt:lpstr>wo_e</vt:lpstr>
      <vt:lpstr>ro_e</vt:lpstr>
      <vt:lpstr>vo_e</vt:lpstr>
      <vt:lpstr>PowerPoint Presentation</vt:lpstr>
      <vt:lpstr>lady</vt:lpstr>
      <vt:lpstr>baby</vt:lpstr>
      <vt:lpstr>PowerPoint Presentation</vt:lpstr>
      <vt:lpstr>rain</vt:lpstr>
      <vt:lpstr>bait</vt:lpstr>
      <vt:lpstr>pain</vt:lpstr>
      <vt:lpstr>PowerPoint Presentation</vt:lpstr>
      <vt:lpstr>bay</vt:lpstr>
      <vt:lpstr>way</vt:lpstr>
      <vt:lpstr>PowerPoint Presentation</vt:lpstr>
      <vt:lpstr>ba_e</vt:lpstr>
      <vt:lpstr>fa_e</vt:lpstr>
      <vt:lpstr>wha_e</vt:lpstr>
      <vt:lpstr>PowerPoint Presentation</vt:lpstr>
      <vt:lpstr>noon</vt:lpstr>
      <vt:lpstr>root</vt:lpstr>
      <vt:lpstr>zoom</vt:lpstr>
      <vt:lpstr>PowerPoint Presentation</vt:lpstr>
      <vt:lpstr>blew</vt:lpstr>
      <vt:lpstr>brew</vt:lpstr>
      <vt:lpstr>chew</vt:lpstr>
      <vt:lpstr>PowerPoint Presentation</vt:lpstr>
      <vt:lpstr>blue</vt:lpstr>
      <vt:lpstr>glue</vt:lpstr>
      <vt:lpstr>Sue</vt:lpstr>
      <vt:lpstr>PowerPoint Presentation</vt:lpstr>
      <vt:lpstr>Ju_e</vt:lpstr>
      <vt:lpstr>ru_e</vt:lpstr>
      <vt:lpstr>Week 5</vt:lpstr>
      <vt:lpstr>PowerPoint Presentation</vt:lpstr>
      <vt:lpstr>rap</vt:lpstr>
      <vt:lpstr>rug</vt:lpstr>
      <vt:lpstr>PowerPoint Presentation</vt:lpstr>
      <vt:lpstr>lorry</vt:lpstr>
      <vt:lpstr>ferry</vt:lpstr>
      <vt:lpstr>PowerPoint Presentation</vt:lpstr>
      <vt:lpstr>wri_e</vt:lpstr>
      <vt:lpstr>wreath</vt:lpstr>
      <vt:lpstr>PowerPoint Presentation</vt:lpstr>
      <vt:lpstr>join</vt:lpstr>
      <vt:lpstr>coil</vt:lpstr>
      <vt:lpstr>PowerPoint Presentation</vt:lpstr>
      <vt:lpstr>toy</vt:lpstr>
      <vt:lpstr>soy</vt:lpstr>
      <vt:lpstr>PowerPoint Presentation</vt:lpstr>
      <vt:lpstr>pho_e</vt:lpstr>
      <vt:lpstr>PowerPoint Presentation</vt:lpstr>
      <vt:lpstr>fish</vt:lpstr>
      <vt:lpstr>reef</vt:lpstr>
      <vt:lpstr>PowerPoint Presentation</vt:lpstr>
      <vt:lpstr>puff</vt:lpstr>
      <vt:lpstr>PowerPoint Presentation</vt:lpstr>
      <vt:lpstr>bow</vt:lpstr>
      <vt:lpstr>cow</vt:lpstr>
      <vt:lpstr>town</vt:lpstr>
      <vt:lpstr>PowerPoint Presentation</vt:lpstr>
      <vt:lpstr>ouch</vt:lpstr>
      <vt:lpstr>loud</vt:lpstr>
      <vt:lpstr>Term 1 : Week 6</vt:lpstr>
      <vt:lpstr>PowerPoint Presentation</vt:lpstr>
      <vt:lpstr>sense</vt:lpstr>
      <vt:lpstr>chase</vt:lpstr>
      <vt:lpstr>PowerPoint Presentation</vt:lpstr>
      <vt:lpstr>sat</vt:lpstr>
      <vt:lpstr>sa_e</vt:lpstr>
      <vt:lpstr>PowerPoint Presentation</vt:lpstr>
      <vt:lpstr>peace</vt:lpstr>
      <vt:lpstr>PowerPoint Presentation</vt:lpstr>
      <vt:lpstr>mi_e</vt:lpstr>
      <vt:lpstr>PowerPoint Presentation</vt:lpstr>
      <vt:lpstr>mess</vt:lpstr>
      <vt:lpstr>PowerPoint Presentation</vt:lpstr>
      <vt:lpstr>full</vt:lpstr>
      <vt:lpstr>put</vt:lpstr>
      <vt:lpstr>PowerPoint Presentation</vt:lpstr>
      <vt:lpstr>foot</vt:lpstr>
      <vt:lpstr>good</vt:lpstr>
      <vt:lpstr>PowerPoint Presentation</vt:lpstr>
      <vt:lpstr>could</vt:lpstr>
      <vt:lpstr>would</vt:lpstr>
      <vt:lpstr>PowerPoint Presentation</vt:lpstr>
      <vt:lpstr>car</vt:lpstr>
      <vt:lpstr>farm</vt:lpstr>
      <vt:lpstr>PowerPoint Presentation</vt:lpstr>
      <vt:lpstr>bath</vt:lpstr>
      <vt:lpstr>ask</vt:lpstr>
      <vt:lpstr>Term 1 : Week 7 (I)</vt:lpstr>
      <vt:lpstr>PowerPoint Presentation</vt:lpstr>
      <vt:lpstr>sad</vt:lpstr>
      <vt:lpstr>Sam</vt:lpstr>
      <vt:lpstr>PowerPoint Presentation</vt:lpstr>
      <vt:lpstr>met</vt:lpstr>
      <vt:lpstr>mop</vt:lpstr>
      <vt:lpstr>PowerPoint Presentation</vt:lpstr>
      <vt:lpstr>cap</vt:lpstr>
      <vt:lpstr>cog</vt:lpstr>
      <vt:lpstr>PowerPoint Presentation</vt:lpstr>
      <vt:lpstr>tag</vt:lpstr>
      <vt:lpstr>top</vt:lpstr>
      <vt:lpstr>PowerPoint Presentation</vt:lpstr>
      <vt:lpstr>got</vt:lpstr>
      <vt:lpstr>gas</vt:lpstr>
      <vt:lpstr>PowerPoint Presentation</vt:lpstr>
      <vt:lpstr>pet</vt:lpstr>
      <vt:lpstr>pop</vt:lpstr>
      <vt:lpstr>PowerPoint Presentation</vt:lpstr>
      <vt:lpstr>sap</vt:lpstr>
      <vt:lpstr>mat</vt:lpstr>
      <vt:lpstr>PowerPoint Presentation</vt:lpstr>
      <vt:lpstr>Tom</vt:lpstr>
      <vt:lpstr>lot</vt:lpstr>
      <vt:lpstr>PowerPoint Presentation</vt:lpstr>
      <vt:lpstr>rap</vt:lpstr>
      <vt:lpstr>rug</vt:lpstr>
      <vt:lpstr>PowerPoint Presentation</vt:lpstr>
      <vt:lpstr>lip</vt:lpstr>
      <vt:lpstr>log</vt:lpstr>
      <vt:lpstr>PowerPoint Presentation</vt:lpstr>
      <vt:lpstr>bud</vt:lpstr>
      <vt:lpstr>dad</vt:lpstr>
      <vt:lpstr>PowerPoint Presentation</vt:lpstr>
      <vt:lpstr>bug</vt:lpstr>
      <vt:lpstr>Bob</vt:lpstr>
      <vt:lpstr>PowerPoint Presentation</vt:lpstr>
      <vt:lpstr>fog</vt:lpstr>
      <vt:lpstr>PowerPoint Presentation</vt:lpstr>
      <vt:lpstr>hut</vt:lpstr>
      <vt:lpstr>hid</vt:lpstr>
      <vt:lpstr>PowerPoint Presentation</vt:lpstr>
      <vt:lpstr>rip</vt:lpstr>
      <vt:lpstr>pit</vt:lpstr>
      <vt:lpstr>PowerPoint Presentation</vt:lpstr>
      <vt:lpstr>gum</vt:lpstr>
      <vt:lpstr>but</vt:lpstr>
      <vt:lpstr>PowerPoint Presentation</vt:lpstr>
      <vt:lpstr>vat</vt:lpstr>
      <vt:lpstr>vet</vt:lpstr>
      <vt:lpstr>PowerPoint Presentation</vt:lpstr>
      <vt:lpstr>wet</vt:lpstr>
      <vt:lpstr>win</vt:lpstr>
      <vt:lpstr>PowerPoint Presentation</vt:lpstr>
      <vt:lpstr>yen</vt:lpstr>
      <vt:lpstr>yell</vt:lpstr>
      <vt:lpstr>PowerPoint Presentation</vt:lpstr>
      <vt:lpstr>zip</vt:lpstr>
      <vt:lpstr>zap</vt:lpstr>
      <vt:lpstr>PowerPoint Presentation</vt:lpstr>
      <vt:lpstr>jet</vt:lpstr>
      <vt:lpstr>jig</vt:lpstr>
      <vt:lpstr>PowerPoint Presentation</vt:lpstr>
      <vt:lpstr>nap</vt:lpstr>
      <vt:lpstr>nut</vt:lpstr>
      <vt:lpstr>PowerPoint Presentation</vt:lpstr>
      <vt:lpstr>kip</vt:lpstr>
      <vt:lpstr>kit</vt:lpstr>
      <vt:lpstr>PowerPoint Presentation</vt:lpstr>
      <vt:lpstr>bed</vt:lpstr>
      <vt:lpstr>elf</vt:lpstr>
      <vt:lpstr>Term 1 : Week 7 (II)</vt:lpstr>
      <vt:lpstr>PowerPoint Presentation</vt:lpstr>
      <vt:lpstr>girl</vt:lpstr>
      <vt:lpstr>PowerPoint Presentation</vt:lpstr>
      <vt:lpstr>herb</vt:lpstr>
      <vt:lpstr>nerd</vt:lpstr>
      <vt:lpstr>PowerPoint Presentation</vt:lpstr>
      <vt:lpstr>pearl</vt:lpstr>
      <vt:lpstr>earth</vt:lpstr>
      <vt:lpstr>PowerPoint Presentation</vt:lpstr>
      <vt:lpstr>word</vt:lpstr>
      <vt:lpstr>PowerPoint Presentation</vt:lpstr>
      <vt:lpstr>fur</vt:lpstr>
      <vt:lpstr>curd</vt:lpstr>
      <vt:lpstr>Term 1 : Week 8 (I)</vt:lpstr>
      <vt:lpstr>PowerPoint Presentation</vt:lpstr>
      <vt:lpstr>dull</vt:lpstr>
      <vt:lpstr>sell</vt:lpstr>
      <vt:lpstr>PowerPoint Presentation</vt:lpstr>
      <vt:lpstr>hiss</vt:lpstr>
      <vt:lpstr>mess</vt:lpstr>
      <vt:lpstr>PowerPoint Presentation</vt:lpstr>
      <vt:lpstr>huff</vt:lpstr>
      <vt:lpstr>cuff</vt:lpstr>
      <vt:lpstr>PowerPoint Presentation</vt:lpstr>
      <vt:lpstr>fuzz</vt:lpstr>
      <vt:lpstr>jazz</vt:lpstr>
      <vt:lpstr>PowerPoint Presentation</vt:lpstr>
      <vt:lpstr>dash</vt:lpstr>
      <vt:lpstr>ship</vt:lpstr>
      <vt:lpstr>PowerPoint Presentation</vt:lpstr>
      <vt:lpstr>chop</vt:lpstr>
      <vt:lpstr>chill</vt:lpstr>
      <vt:lpstr>PowerPoint Presentation</vt:lpstr>
      <vt:lpstr>thud</vt:lpstr>
      <vt:lpstr>PowerPoint Presentation</vt:lpstr>
      <vt:lpstr>whip</vt:lpstr>
      <vt:lpstr>when</vt:lpstr>
      <vt:lpstr>PowerPoint Presentation</vt:lpstr>
      <vt:lpstr>shack</vt:lpstr>
      <vt:lpstr>check</vt:lpstr>
      <vt:lpstr>PowerPoint Presentation</vt:lpstr>
      <vt:lpstr>long</vt:lpstr>
      <vt:lpstr>song</vt:lpstr>
      <vt:lpstr>PowerPoint Presentation</vt:lpstr>
      <vt:lpstr>quick</vt:lpstr>
      <vt:lpstr>quill</vt:lpstr>
      <vt:lpstr>PowerPoint Presentation</vt:lpstr>
      <vt:lpstr>fix</vt:lpstr>
      <vt:lpstr>tax</vt:lpstr>
      <vt:lpstr>Term 1 : Week 8 (II)</vt:lpstr>
      <vt:lpstr>PowerPoint Presentation</vt:lpstr>
      <vt:lpstr>girl</vt:lpstr>
      <vt:lpstr>PowerPoint Presentation</vt:lpstr>
      <vt:lpstr>herb</vt:lpstr>
      <vt:lpstr>nerd</vt:lpstr>
      <vt:lpstr>PowerPoint Presentation</vt:lpstr>
      <vt:lpstr>pearl</vt:lpstr>
      <vt:lpstr>earth</vt:lpstr>
      <vt:lpstr>PowerPoint Presentation</vt:lpstr>
      <vt:lpstr>word</vt:lpstr>
      <vt:lpstr>PowerPoint Presentation</vt:lpstr>
      <vt:lpstr>fur</vt:lpstr>
      <vt:lpstr>curd</vt:lpstr>
      <vt:lpstr>Term 1 : Week 9 (I)</vt:lpstr>
      <vt:lpstr>PowerPoint Presentation</vt:lpstr>
      <vt:lpstr>bee</vt:lpstr>
      <vt:lpstr>eel</vt:lpstr>
      <vt:lpstr>cheek</vt:lpstr>
      <vt:lpstr>PowerPoint Presentation</vt:lpstr>
      <vt:lpstr>leaf</vt:lpstr>
      <vt:lpstr>bead</vt:lpstr>
      <vt:lpstr>beak</vt:lpstr>
      <vt:lpstr>PowerPoint Presentation</vt:lpstr>
      <vt:lpstr>belly</vt:lpstr>
      <vt:lpstr>cheeky</vt:lpstr>
      <vt:lpstr>PowerPoint Presentation</vt:lpstr>
      <vt:lpstr>me</vt:lpstr>
      <vt:lpstr>she</vt:lpstr>
      <vt:lpstr>PowerPoint Presentation</vt:lpstr>
      <vt:lpstr>find</vt:lpstr>
      <vt:lpstr>wild</vt:lpstr>
      <vt:lpstr>PowerPoint Presentation</vt:lpstr>
      <vt:lpstr>high</vt:lpstr>
      <vt:lpstr>sigh</vt:lpstr>
      <vt:lpstr>PowerPoint Presentation</vt:lpstr>
      <vt:lpstr>sky</vt:lpstr>
      <vt:lpstr>spy</vt:lpstr>
      <vt:lpstr>PowerPoint Presentation</vt:lpstr>
      <vt:lpstr>tie</vt:lpstr>
      <vt:lpstr>lie</vt:lpstr>
      <vt:lpstr>PowerPoint Presentation</vt:lpstr>
      <vt:lpstr>di_e</vt:lpstr>
      <vt:lpstr>hi_e</vt:lpstr>
      <vt:lpstr>fi_e</vt:lpstr>
      <vt:lpstr>PowerPoint Presentation</vt:lpstr>
      <vt:lpstr>for</vt:lpstr>
      <vt:lpstr>fork</vt:lpstr>
      <vt:lpstr>worn</vt:lpstr>
      <vt:lpstr>PowerPoint Presentation</vt:lpstr>
      <vt:lpstr>saw</vt:lpstr>
      <vt:lpstr>paw</vt:lpstr>
      <vt:lpstr>PowerPoint Presentation</vt:lpstr>
      <vt:lpstr>pause</vt:lpstr>
      <vt:lpstr>sauce</vt:lpstr>
      <vt:lpstr>PowerPoint Presentation</vt:lpstr>
      <vt:lpstr>talk</vt:lpstr>
      <vt:lpstr>chalk</vt:lpstr>
      <vt:lpstr>PowerPoint Presentation</vt:lpstr>
      <vt:lpstr>more</vt:lpstr>
      <vt:lpstr>shore</vt:lpstr>
      <vt:lpstr>Term 1 : Week 10 (I)</vt:lpstr>
      <vt:lpstr>PowerPoint Presentation</vt:lpstr>
      <vt:lpstr>so</vt:lpstr>
      <vt:lpstr>ago</vt:lpstr>
      <vt:lpstr>PowerPoint Presentation</vt:lpstr>
      <vt:lpstr>oak</vt:lpstr>
      <vt:lpstr>loaf</vt:lpstr>
      <vt:lpstr>goat</vt:lpstr>
      <vt:lpstr>PowerPoint Presentation</vt:lpstr>
      <vt:lpstr>bow</vt:lpstr>
      <vt:lpstr>row</vt:lpstr>
      <vt:lpstr>show</vt:lpstr>
      <vt:lpstr>PowerPoint Presentation</vt:lpstr>
      <vt:lpstr>wo_e</vt:lpstr>
      <vt:lpstr>ro_e</vt:lpstr>
      <vt:lpstr>vo_e</vt:lpstr>
      <vt:lpstr>PowerPoint Presentation</vt:lpstr>
      <vt:lpstr>lady</vt:lpstr>
      <vt:lpstr>baby</vt:lpstr>
      <vt:lpstr>PowerPoint Presentation</vt:lpstr>
      <vt:lpstr>rain</vt:lpstr>
      <vt:lpstr>bait</vt:lpstr>
      <vt:lpstr>pain</vt:lpstr>
      <vt:lpstr>PowerPoint Presentation</vt:lpstr>
      <vt:lpstr>bay</vt:lpstr>
      <vt:lpstr>way</vt:lpstr>
      <vt:lpstr>PowerPoint Presentation</vt:lpstr>
      <vt:lpstr>ba_e</vt:lpstr>
      <vt:lpstr>fa_e</vt:lpstr>
      <vt:lpstr>wha_e</vt:lpstr>
      <vt:lpstr>PowerPoint Presentation</vt:lpstr>
      <vt:lpstr>noon</vt:lpstr>
      <vt:lpstr>root</vt:lpstr>
      <vt:lpstr>zoom</vt:lpstr>
      <vt:lpstr>PowerPoint Presentation</vt:lpstr>
      <vt:lpstr>blew</vt:lpstr>
      <vt:lpstr>brew</vt:lpstr>
      <vt:lpstr>chew</vt:lpstr>
      <vt:lpstr>PowerPoint Presentation</vt:lpstr>
      <vt:lpstr>blue</vt:lpstr>
      <vt:lpstr>glue</vt:lpstr>
      <vt:lpstr>Sue</vt:lpstr>
      <vt:lpstr>PowerPoint Presentation</vt:lpstr>
      <vt:lpstr>Ju_e</vt:lpstr>
      <vt:lpstr>ru_e</vt:lpstr>
      <vt:lpstr>PowerPoint Presentation</vt:lpstr>
      <vt:lpstr>for</vt:lpstr>
      <vt:lpstr>fork</vt:lpstr>
      <vt:lpstr>worn</vt:lpstr>
      <vt:lpstr>PowerPoint Presentation</vt:lpstr>
      <vt:lpstr>saw</vt:lpstr>
      <vt:lpstr>paw</vt:lpstr>
      <vt:lpstr>PowerPoint Presentation</vt:lpstr>
      <vt:lpstr>pause</vt:lpstr>
      <vt:lpstr>sauce</vt:lpstr>
      <vt:lpstr>PowerPoint Presentation</vt:lpstr>
      <vt:lpstr>talk</vt:lpstr>
      <vt:lpstr>chalk</vt:lpstr>
      <vt:lpstr>PowerPoint Presentation</vt:lpstr>
      <vt:lpstr>more</vt:lpstr>
      <vt:lpstr>shore</vt:lpstr>
      <vt:lpstr>Term 1 : Week 11 </vt:lpstr>
      <vt:lpstr>PowerPoint Presentation</vt:lpstr>
      <vt:lpstr>rap</vt:lpstr>
      <vt:lpstr>rug</vt:lpstr>
      <vt:lpstr>PowerPoint Presentation</vt:lpstr>
      <vt:lpstr>lorry</vt:lpstr>
      <vt:lpstr>ferry</vt:lpstr>
      <vt:lpstr>PowerPoint Presentation</vt:lpstr>
      <vt:lpstr>wri_e</vt:lpstr>
      <vt:lpstr>wreath</vt:lpstr>
      <vt:lpstr>PowerPoint Presentation</vt:lpstr>
      <vt:lpstr>join</vt:lpstr>
      <vt:lpstr>coil</vt:lpstr>
      <vt:lpstr>PowerPoint Presentation</vt:lpstr>
      <vt:lpstr>toy</vt:lpstr>
      <vt:lpstr>soy</vt:lpstr>
      <vt:lpstr>PowerPoint Presentation</vt:lpstr>
      <vt:lpstr>pho_e</vt:lpstr>
      <vt:lpstr>PowerPoint Presentation</vt:lpstr>
      <vt:lpstr>fish</vt:lpstr>
      <vt:lpstr>reef</vt:lpstr>
      <vt:lpstr>PowerPoint Presentation</vt:lpstr>
      <vt:lpstr>puff</vt:lpstr>
      <vt:lpstr>PowerPoint Presentation</vt:lpstr>
      <vt:lpstr>bow</vt:lpstr>
      <vt:lpstr>cow</vt:lpstr>
      <vt:lpstr>town</vt:lpstr>
      <vt:lpstr>PowerPoint Presentation</vt:lpstr>
      <vt:lpstr>ouch</vt:lpstr>
      <vt:lpstr>loud</vt:lpstr>
      <vt:lpstr>PowerPoint Presentation</vt:lpstr>
      <vt:lpstr>chair</vt:lpstr>
      <vt:lpstr>fair</vt:lpstr>
      <vt:lpstr>PowerPoint Presentation</vt:lpstr>
      <vt:lpstr>where</vt:lpstr>
      <vt:lpstr>PowerPoint Presentation</vt:lpstr>
      <vt:lpstr>bare</vt:lpstr>
      <vt:lpstr>share</vt:lpstr>
      <vt:lpstr>PowerPoint Presentation</vt:lpstr>
      <vt:lpstr>pear</vt:lpstr>
      <vt:lpstr>tear</vt:lpstr>
      <vt:lpstr>Term 1 : Week 12 </vt:lpstr>
      <vt:lpstr>PowerPoint Presentation</vt:lpstr>
      <vt:lpstr>sense</vt:lpstr>
      <vt:lpstr>chase</vt:lpstr>
      <vt:lpstr>PowerPoint Presentation</vt:lpstr>
      <vt:lpstr>sat</vt:lpstr>
      <vt:lpstr>sa_e</vt:lpstr>
      <vt:lpstr>PowerPoint Presentation</vt:lpstr>
      <vt:lpstr>peace</vt:lpstr>
      <vt:lpstr>PowerPoint Presentation</vt:lpstr>
      <vt:lpstr>mi_e</vt:lpstr>
      <vt:lpstr>PowerPoint Presentation</vt:lpstr>
      <vt:lpstr>mess</vt:lpstr>
      <vt:lpstr>PowerPoint Presentation</vt:lpstr>
      <vt:lpstr>full</vt:lpstr>
      <vt:lpstr>put</vt:lpstr>
      <vt:lpstr>PowerPoint Presentation</vt:lpstr>
      <vt:lpstr>foot</vt:lpstr>
      <vt:lpstr>good</vt:lpstr>
      <vt:lpstr>PowerPoint Presentation</vt:lpstr>
      <vt:lpstr>could</vt:lpstr>
      <vt:lpstr>would</vt:lpstr>
      <vt:lpstr>PowerPoint Presentation</vt:lpstr>
      <vt:lpstr>car</vt:lpstr>
      <vt:lpstr>farm</vt:lpstr>
      <vt:lpstr>PowerPoint Presentation</vt:lpstr>
      <vt:lpstr>bath</vt:lpstr>
      <vt:lpstr>ask</vt:lpstr>
      <vt:lpstr>PowerPoint Presentation</vt:lpstr>
      <vt:lpstr>chair</vt:lpstr>
      <vt:lpstr>fair</vt:lpstr>
      <vt:lpstr>PowerPoint Presentation</vt:lpstr>
      <vt:lpstr>where</vt:lpstr>
      <vt:lpstr>PowerPoint Presentation</vt:lpstr>
      <vt:lpstr>bare</vt:lpstr>
      <vt:lpstr>share</vt:lpstr>
      <vt:lpstr>PowerPoint Presentation</vt:lpstr>
      <vt:lpstr>pear</vt:lpstr>
      <vt:lpstr>tear</vt:lpstr>
      <vt:lpstr>Term 2 : Week 1 </vt:lpstr>
      <vt:lpstr>PowerPoint Presentation</vt:lpstr>
      <vt:lpstr>sad</vt:lpstr>
      <vt:lpstr>Sam</vt:lpstr>
      <vt:lpstr>PowerPoint Presentation</vt:lpstr>
      <vt:lpstr>met</vt:lpstr>
      <vt:lpstr>mop</vt:lpstr>
      <vt:lpstr>PowerPoint Presentation</vt:lpstr>
      <vt:lpstr>cap</vt:lpstr>
      <vt:lpstr>cog</vt:lpstr>
      <vt:lpstr>PowerPoint Presentation</vt:lpstr>
      <vt:lpstr>tag</vt:lpstr>
      <vt:lpstr>top</vt:lpstr>
      <vt:lpstr>PowerPoint Presentation</vt:lpstr>
      <vt:lpstr>got</vt:lpstr>
      <vt:lpstr>gas</vt:lpstr>
      <vt:lpstr>PowerPoint Presentation</vt:lpstr>
      <vt:lpstr>pet</vt:lpstr>
      <vt:lpstr>pop</vt:lpstr>
      <vt:lpstr>PowerPoint Presentation</vt:lpstr>
      <vt:lpstr>sap</vt:lpstr>
      <vt:lpstr>mat</vt:lpstr>
      <vt:lpstr>PowerPoint Presentation</vt:lpstr>
      <vt:lpstr>Tom</vt:lpstr>
      <vt:lpstr>lot</vt:lpstr>
      <vt:lpstr>PowerPoint Presentation</vt:lpstr>
      <vt:lpstr>rap</vt:lpstr>
      <vt:lpstr>rug</vt:lpstr>
      <vt:lpstr>PowerPoint Presentation</vt:lpstr>
      <vt:lpstr>lip</vt:lpstr>
      <vt:lpstr>log</vt:lpstr>
      <vt:lpstr>PowerPoint Presentation</vt:lpstr>
      <vt:lpstr>bud</vt:lpstr>
      <vt:lpstr>dad</vt:lpstr>
      <vt:lpstr>PowerPoint Presentation</vt:lpstr>
      <vt:lpstr>bug</vt:lpstr>
      <vt:lpstr>Bob</vt:lpstr>
      <vt:lpstr>PowerPoint Presentation</vt:lpstr>
      <vt:lpstr>fog</vt:lpstr>
      <vt:lpstr>PowerPoint Presentation</vt:lpstr>
      <vt:lpstr>hut</vt:lpstr>
      <vt:lpstr>hid</vt:lpstr>
      <vt:lpstr>PowerPoint Presentation</vt:lpstr>
      <vt:lpstr>rip</vt:lpstr>
      <vt:lpstr>pit</vt:lpstr>
      <vt:lpstr>PowerPoint Presentation</vt:lpstr>
      <vt:lpstr>gum</vt:lpstr>
      <vt:lpstr>but</vt:lpstr>
      <vt:lpstr>PowerPoint Presentation</vt:lpstr>
      <vt:lpstr>vat</vt:lpstr>
      <vt:lpstr>vet</vt:lpstr>
      <vt:lpstr>PowerPoint Presentation</vt:lpstr>
      <vt:lpstr>wet</vt:lpstr>
      <vt:lpstr>win</vt:lpstr>
      <vt:lpstr>PowerPoint Presentation</vt:lpstr>
      <vt:lpstr>yen</vt:lpstr>
      <vt:lpstr>yell</vt:lpstr>
      <vt:lpstr>PowerPoint Presentation</vt:lpstr>
      <vt:lpstr>zip</vt:lpstr>
      <vt:lpstr>zap</vt:lpstr>
      <vt:lpstr>PowerPoint Presentation</vt:lpstr>
      <vt:lpstr>jet</vt:lpstr>
      <vt:lpstr>jig</vt:lpstr>
      <vt:lpstr>PowerPoint Presentation</vt:lpstr>
      <vt:lpstr>nap</vt:lpstr>
      <vt:lpstr>nut</vt:lpstr>
      <vt:lpstr>PowerPoint Presentation</vt:lpstr>
      <vt:lpstr>kip</vt:lpstr>
      <vt:lpstr>kit</vt:lpstr>
      <vt:lpstr>PowerPoint Presentation</vt:lpstr>
      <vt:lpstr>bed</vt:lpstr>
      <vt:lpstr>elf</vt:lpstr>
      <vt:lpstr>PowerPoint Presentation</vt:lpstr>
      <vt:lpstr>jug</vt:lpstr>
      <vt:lpstr>PowerPoint Presentation</vt:lpstr>
      <vt:lpstr>edge</vt:lpstr>
      <vt:lpstr>fudge</vt:lpstr>
      <vt:lpstr>PowerPoint Presentation</vt:lpstr>
      <vt:lpstr>pigeon</vt:lpstr>
      <vt:lpstr>cabbage</vt:lpstr>
      <vt:lpstr>PowerPoint Presentation</vt:lpstr>
      <vt:lpstr>gym</vt:lpstr>
      <vt:lpstr>Term 2 : Week 2 </vt:lpstr>
      <vt:lpstr>PowerPoint Presentation</vt:lpstr>
      <vt:lpstr>dull</vt:lpstr>
      <vt:lpstr>sell</vt:lpstr>
      <vt:lpstr>PowerPoint Presentation</vt:lpstr>
      <vt:lpstr>hiss</vt:lpstr>
      <vt:lpstr>mess</vt:lpstr>
      <vt:lpstr>PowerPoint Presentation</vt:lpstr>
      <vt:lpstr>huff</vt:lpstr>
      <vt:lpstr>cuff</vt:lpstr>
      <vt:lpstr>PowerPoint Presentation</vt:lpstr>
      <vt:lpstr>fuzz</vt:lpstr>
      <vt:lpstr>jazz</vt:lpstr>
      <vt:lpstr>PowerPoint Presentation</vt:lpstr>
      <vt:lpstr>dash</vt:lpstr>
      <vt:lpstr>ship</vt:lpstr>
      <vt:lpstr>PowerPoint Presentation</vt:lpstr>
      <vt:lpstr>chop</vt:lpstr>
      <vt:lpstr>chill</vt:lpstr>
      <vt:lpstr>PowerPoint Presentation</vt:lpstr>
      <vt:lpstr>thud</vt:lpstr>
      <vt:lpstr>PowerPoint Presentation</vt:lpstr>
      <vt:lpstr>whip</vt:lpstr>
      <vt:lpstr>when</vt:lpstr>
      <vt:lpstr>PowerPoint Presentation</vt:lpstr>
      <vt:lpstr>shack</vt:lpstr>
      <vt:lpstr>check</vt:lpstr>
      <vt:lpstr>PowerPoint Presentation</vt:lpstr>
      <vt:lpstr>long</vt:lpstr>
      <vt:lpstr>song</vt:lpstr>
      <vt:lpstr>PowerPoint Presentation</vt:lpstr>
      <vt:lpstr>quick</vt:lpstr>
      <vt:lpstr>quill</vt:lpstr>
      <vt:lpstr>PowerPoint Presentation</vt:lpstr>
      <vt:lpstr>fix</vt:lpstr>
      <vt:lpstr>tax</vt:lpstr>
      <vt:lpstr>PowerPoint Presentation</vt:lpstr>
      <vt:lpstr>jug</vt:lpstr>
      <vt:lpstr>PowerPoint Presentation</vt:lpstr>
      <vt:lpstr>edge</vt:lpstr>
      <vt:lpstr>fudge</vt:lpstr>
      <vt:lpstr>PowerPoint Presentation</vt:lpstr>
      <vt:lpstr>pigeon</vt:lpstr>
      <vt:lpstr>cabbage</vt:lpstr>
      <vt:lpstr>PowerPoint Presentation</vt:lpstr>
      <vt:lpstr>gym</vt:lpstr>
      <vt:lpstr>Term 2 : Week 3 </vt:lpstr>
      <vt:lpstr>PowerPoint Presentation</vt:lpstr>
      <vt:lpstr>bee</vt:lpstr>
      <vt:lpstr>eel</vt:lpstr>
      <vt:lpstr>cheek</vt:lpstr>
      <vt:lpstr>PowerPoint Presentation</vt:lpstr>
      <vt:lpstr>leaf</vt:lpstr>
      <vt:lpstr>bead</vt:lpstr>
      <vt:lpstr>beak</vt:lpstr>
      <vt:lpstr>PowerPoint Presentation</vt:lpstr>
      <vt:lpstr>belly</vt:lpstr>
      <vt:lpstr>cheeky</vt:lpstr>
      <vt:lpstr>PowerPoint Presentation</vt:lpstr>
      <vt:lpstr>me</vt:lpstr>
      <vt:lpstr>she</vt:lpstr>
      <vt:lpstr>PowerPoint Presentation</vt:lpstr>
      <vt:lpstr>find</vt:lpstr>
      <vt:lpstr>wild</vt:lpstr>
      <vt:lpstr>PowerPoint Presentation</vt:lpstr>
      <vt:lpstr>high</vt:lpstr>
      <vt:lpstr>sigh</vt:lpstr>
      <vt:lpstr>PowerPoint Presentation</vt:lpstr>
      <vt:lpstr>sky</vt:lpstr>
      <vt:lpstr>spy</vt:lpstr>
      <vt:lpstr>PowerPoint Presentation</vt:lpstr>
      <vt:lpstr>tie</vt:lpstr>
      <vt:lpstr>lie</vt:lpstr>
      <vt:lpstr>PowerPoint Presentation</vt:lpstr>
      <vt:lpstr>di_e</vt:lpstr>
      <vt:lpstr>hi_e</vt:lpstr>
      <vt:lpstr>fi_e</vt:lpstr>
      <vt:lpstr>PowerPoint Presentation</vt:lpstr>
      <vt:lpstr>chop</vt:lpstr>
      <vt:lpstr>PowerPoint Presentation</vt:lpstr>
      <vt:lpstr>match</vt:lpstr>
      <vt:lpstr>switch</vt:lpstr>
      <vt:lpstr>PowerPoint Presentation</vt:lpstr>
      <vt:lpstr>future</vt:lpstr>
      <vt:lpstr>nature</vt:lpstr>
      <vt:lpstr>Term 2 : Week 4 </vt:lpstr>
      <vt:lpstr>PowerPoint Presentation</vt:lpstr>
      <vt:lpstr>so</vt:lpstr>
      <vt:lpstr>ago</vt:lpstr>
      <vt:lpstr>PowerPoint Presentation</vt:lpstr>
      <vt:lpstr>oak</vt:lpstr>
      <vt:lpstr>loaf</vt:lpstr>
      <vt:lpstr>goat</vt:lpstr>
      <vt:lpstr>PowerPoint Presentation</vt:lpstr>
      <vt:lpstr>bow</vt:lpstr>
      <vt:lpstr>row</vt:lpstr>
      <vt:lpstr>show</vt:lpstr>
      <vt:lpstr>PowerPoint Presentation</vt:lpstr>
      <vt:lpstr>wo_e</vt:lpstr>
      <vt:lpstr>ro_e</vt:lpstr>
      <vt:lpstr>vo_e</vt:lpstr>
      <vt:lpstr>PowerPoint Presentation</vt:lpstr>
      <vt:lpstr>lady</vt:lpstr>
      <vt:lpstr>baby</vt:lpstr>
      <vt:lpstr>PowerPoint Presentation</vt:lpstr>
      <vt:lpstr>rain</vt:lpstr>
      <vt:lpstr>bait</vt:lpstr>
      <vt:lpstr>pain</vt:lpstr>
      <vt:lpstr>PowerPoint Presentation</vt:lpstr>
      <vt:lpstr>bay</vt:lpstr>
      <vt:lpstr>way</vt:lpstr>
      <vt:lpstr>PowerPoint Presentation</vt:lpstr>
      <vt:lpstr>ba_e</vt:lpstr>
      <vt:lpstr>fa_e</vt:lpstr>
      <vt:lpstr>wha_e</vt:lpstr>
      <vt:lpstr>PowerPoint Presentation</vt:lpstr>
      <vt:lpstr>noon</vt:lpstr>
      <vt:lpstr>root</vt:lpstr>
      <vt:lpstr>zoom</vt:lpstr>
      <vt:lpstr>PowerPoint Presentation</vt:lpstr>
      <vt:lpstr>blew</vt:lpstr>
      <vt:lpstr>brew</vt:lpstr>
      <vt:lpstr>chew</vt:lpstr>
      <vt:lpstr>PowerPoint Presentation</vt:lpstr>
      <vt:lpstr>blue</vt:lpstr>
      <vt:lpstr>glue</vt:lpstr>
      <vt:lpstr>Sue</vt:lpstr>
      <vt:lpstr>PowerPoint Presentation</vt:lpstr>
      <vt:lpstr>Ju_e</vt:lpstr>
      <vt:lpstr>ru_e</vt:lpstr>
      <vt:lpstr>PowerPoint Presentation</vt:lpstr>
      <vt:lpstr>chop</vt:lpstr>
      <vt:lpstr>PowerPoint Presentation</vt:lpstr>
      <vt:lpstr>match</vt:lpstr>
      <vt:lpstr>switch</vt:lpstr>
      <vt:lpstr>PowerPoint Presentation</vt:lpstr>
      <vt:lpstr>future</vt:lpstr>
      <vt:lpstr>nature</vt:lpstr>
      <vt:lpstr>Term 2 : Week 5 </vt:lpstr>
      <vt:lpstr>PowerPoint Presentation</vt:lpstr>
      <vt:lpstr>rap</vt:lpstr>
      <vt:lpstr>rug</vt:lpstr>
      <vt:lpstr>PowerPoint Presentation</vt:lpstr>
      <vt:lpstr>lorry</vt:lpstr>
      <vt:lpstr>ferry</vt:lpstr>
      <vt:lpstr>PowerPoint Presentation</vt:lpstr>
      <vt:lpstr>wri_e</vt:lpstr>
      <vt:lpstr>wreath</vt:lpstr>
      <vt:lpstr>PowerPoint Presentation</vt:lpstr>
      <vt:lpstr>join</vt:lpstr>
      <vt:lpstr>coil</vt:lpstr>
      <vt:lpstr>PowerPoint Presentation</vt:lpstr>
      <vt:lpstr>toy</vt:lpstr>
      <vt:lpstr>soy</vt:lpstr>
      <vt:lpstr>PowerPoint Presentation</vt:lpstr>
      <vt:lpstr>pho_e</vt:lpstr>
      <vt:lpstr>PowerPoint Presentation</vt:lpstr>
      <vt:lpstr>fish</vt:lpstr>
      <vt:lpstr>reef</vt:lpstr>
      <vt:lpstr>PowerPoint Presentation</vt:lpstr>
      <vt:lpstr>puff</vt:lpstr>
      <vt:lpstr>PowerPoint Presentation</vt:lpstr>
      <vt:lpstr>bow</vt:lpstr>
      <vt:lpstr>cow</vt:lpstr>
      <vt:lpstr>town</vt:lpstr>
      <vt:lpstr>PowerPoint Presentation</vt:lpstr>
      <vt:lpstr>ouch</vt:lpstr>
      <vt:lpstr>loud</vt:lpstr>
      <vt:lpstr>PowerPoint Presentation</vt:lpstr>
      <vt:lpstr>dash</vt:lpstr>
      <vt:lpstr>ship</vt:lpstr>
      <vt:lpstr>PowerPoint Presentation</vt:lpstr>
      <vt:lpstr>social</vt:lpstr>
      <vt:lpstr>facial</vt:lpstr>
      <vt:lpstr>PowerPoint Presentation</vt:lpstr>
      <vt:lpstr>station</vt:lpstr>
      <vt:lpstr>relation</vt:lpstr>
      <vt:lpstr>emotion</vt:lpstr>
      <vt:lpstr>PowerPoint Presentation</vt:lpstr>
      <vt:lpstr>measure</vt:lpstr>
      <vt:lpstr>pleasure</vt:lpstr>
      <vt:lpstr>usual</vt:lpstr>
      <vt:lpstr>PowerPoint Presentation</vt:lpstr>
      <vt:lpstr>tension</vt:lpstr>
      <vt:lpstr>passion</vt:lpstr>
      <vt:lpstr>Term 2 : Week 6 </vt:lpstr>
      <vt:lpstr>PowerPoint Presentation</vt:lpstr>
      <vt:lpstr>sense</vt:lpstr>
      <vt:lpstr>chase</vt:lpstr>
      <vt:lpstr>PowerPoint Presentation</vt:lpstr>
      <vt:lpstr>sat</vt:lpstr>
      <vt:lpstr>sa_e</vt:lpstr>
      <vt:lpstr>PowerPoint Presentation</vt:lpstr>
      <vt:lpstr>peace</vt:lpstr>
      <vt:lpstr>PowerPoint Presentation</vt:lpstr>
      <vt:lpstr>mi_e</vt:lpstr>
      <vt:lpstr>PowerPoint Presentation</vt:lpstr>
      <vt:lpstr>mess</vt:lpstr>
      <vt:lpstr>PowerPoint Presentation</vt:lpstr>
      <vt:lpstr>full</vt:lpstr>
      <vt:lpstr>put</vt:lpstr>
      <vt:lpstr>PowerPoint Presentation</vt:lpstr>
      <vt:lpstr>foot</vt:lpstr>
      <vt:lpstr>good</vt:lpstr>
      <vt:lpstr>PowerPoint Presentation</vt:lpstr>
      <vt:lpstr>could</vt:lpstr>
      <vt:lpstr>would</vt:lpstr>
      <vt:lpstr>PowerPoint Presentation</vt:lpstr>
      <vt:lpstr>car</vt:lpstr>
      <vt:lpstr>farm</vt:lpstr>
      <vt:lpstr>PowerPoint Presentation</vt:lpstr>
      <vt:lpstr>bath</vt:lpstr>
      <vt:lpstr>ask</vt:lpstr>
      <vt:lpstr>PowerPoint Presentation</vt:lpstr>
      <vt:lpstr>dash</vt:lpstr>
      <vt:lpstr>ship</vt:lpstr>
      <vt:lpstr>PowerPoint Presentation</vt:lpstr>
      <vt:lpstr>social</vt:lpstr>
      <vt:lpstr>facial</vt:lpstr>
      <vt:lpstr>PowerPoint Presentation</vt:lpstr>
      <vt:lpstr>station</vt:lpstr>
      <vt:lpstr>relation</vt:lpstr>
      <vt:lpstr>emotion</vt:lpstr>
      <vt:lpstr>PowerPoint Presentation</vt:lpstr>
      <vt:lpstr>measure</vt:lpstr>
      <vt:lpstr>pleasure</vt:lpstr>
      <vt:lpstr>usual</vt:lpstr>
      <vt:lpstr>PowerPoint Presentation</vt:lpstr>
      <vt:lpstr>tension</vt:lpstr>
      <vt:lpstr>passion</vt:lpstr>
      <vt:lpstr>Term 2 : Week 7 (I) </vt:lpstr>
      <vt:lpstr>PowerPoint Presentation</vt:lpstr>
      <vt:lpstr>sad</vt:lpstr>
      <vt:lpstr>Sam</vt:lpstr>
      <vt:lpstr>PowerPoint Presentation</vt:lpstr>
      <vt:lpstr>met</vt:lpstr>
      <vt:lpstr>mop</vt:lpstr>
      <vt:lpstr>PowerPoint Presentation</vt:lpstr>
      <vt:lpstr>cap</vt:lpstr>
      <vt:lpstr>cog</vt:lpstr>
      <vt:lpstr>PowerPoint Presentation</vt:lpstr>
      <vt:lpstr>tag</vt:lpstr>
      <vt:lpstr>top</vt:lpstr>
      <vt:lpstr>PowerPoint Presentation</vt:lpstr>
      <vt:lpstr>got</vt:lpstr>
      <vt:lpstr>gas</vt:lpstr>
      <vt:lpstr>PowerPoint Presentation</vt:lpstr>
      <vt:lpstr>pet</vt:lpstr>
      <vt:lpstr>pop</vt:lpstr>
      <vt:lpstr>PowerPoint Presentation</vt:lpstr>
      <vt:lpstr>sap</vt:lpstr>
      <vt:lpstr>mat</vt:lpstr>
      <vt:lpstr>PowerPoint Presentation</vt:lpstr>
      <vt:lpstr>Tom</vt:lpstr>
      <vt:lpstr>lot</vt:lpstr>
      <vt:lpstr>PowerPoint Presentation</vt:lpstr>
      <vt:lpstr>rap</vt:lpstr>
      <vt:lpstr>rug</vt:lpstr>
      <vt:lpstr>PowerPoint Presentation</vt:lpstr>
      <vt:lpstr>lip</vt:lpstr>
      <vt:lpstr>log</vt:lpstr>
      <vt:lpstr>PowerPoint Presentation</vt:lpstr>
      <vt:lpstr>bud</vt:lpstr>
      <vt:lpstr>dad</vt:lpstr>
      <vt:lpstr>PowerPoint Presentation</vt:lpstr>
      <vt:lpstr>bug</vt:lpstr>
      <vt:lpstr>Bob</vt:lpstr>
      <vt:lpstr>PowerPoint Presentation</vt:lpstr>
      <vt:lpstr>fog</vt:lpstr>
      <vt:lpstr>PowerPoint Presentation</vt:lpstr>
      <vt:lpstr>hut</vt:lpstr>
      <vt:lpstr>hid</vt:lpstr>
      <vt:lpstr>PowerPoint Presentation</vt:lpstr>
      <vt:lpstr>rip</vt:lpstr>
      <vt:lpstr>pit</vt:lpstr>
      <vt:lpstr>PowerPoint Presentation</vt:lpstr>
      <vt:lpstr>gum</vt:lpstr>
      <vt:lpstr>but</vt:lpstr>
      <vt:lpstr>PowerPoint Presentation</vt:lpstr>
      <vt:lpstr>vat</vt:lpstr>
      <vt:lpstr>vet</vt:lpstr>
      <vt:lpstr>PowerPoint Presentation</vt:lpstr>
      <vt:lpstr>wet</vt:lpstr>
      <vt:lpstr>win</vt:lpstr>
      <vt:lpstr>PowerPoint Presentation</vt:lpstr>
      <vt:lpstr>yen</vt:lpstr>
      <vt:lpstr>yell</vt:lpstr>
      <vt:lpstr>PowerPoint Presentation</vt:lpstr>
      <vt:lpstr>zip</vt:lpstr>
      <vt:lpstr>zap</vt:lpstr>
      <vt:lpstr>PowerPoint Presentation</vt:lpstr>
      <vt:lpstr>jet</vt:lpstr>
      <vt:lpstr>jig</vt:lpstr>
      <vt:lpstr>PowerPoint Presentation</vt:lpstr>
      <vt:lpstr>nap</vt:lpstr>
      <vt:lpstr>nut</vt:lpstr>
      <vt:lpstr>PowerPoint Presentation</vt:lpstr>
      <vt:lpstr>kip</vt:lpstr>
      <vt:lpstr>kit</vt:lpstr>
      <vt:lpstr>PowerPoint Presentation</vt:lpstr>
      <vt:lpstr>bed</vt:lpstr>
      <vt:lpstr>elf</vt:lpstr>
      <vt:lpstr>Term 2 : Week 7 (II) </vt:lpstr>
      <vt:lpstr>PowerPoint Presentation</vt:lpstr>
      <vt:lpstr>girl</vt:lpstr>
      <vt:lpstr>PowerPoint Presentation</vt:lpstr>
      <vt:lpstr>herb</vt:lpstr>
      <vt:lpstr>nerd</vt:lpstr>
      <vt:lpstr>PowerPoint Presentation</vt:lpstr>
      <vt:lpstr>pearl</vt:lpstr>
      <vt:lpstr>earth</vt:lpstr>
      <vt:lpstr>PowerPoint Presentation</vt:lpstr>
      <vt:lpstr>word</vt:lpstr>
      <vt:lpstr>PowerPoint Presentation</vt:lpstr>
      <vt:lpstr>fur</vt:lpstr>
      <vt:lpstr>curd</vt:lpstr>
      <vt:lpstr>PowerPoint Presentation</vt:lpstr>
      <vt:lpstr>for</vt:lpstr>
      <vt:lpstr>fork</vt:lpstr>
      <vt:lpstr>worn</vt:lpstr>
      <vt:lpstr>PowerPoint Presentation</vt:lpstr>
      <vt:lpstr>saw</vt:lpstr>
      <vt:lpstr>paw</vt:lpstr>
      <vt:lpstr>PowerPoint Presentation</vt:lpstr>
      <vt:lpstr>pause</vt:lpstr>
      <vt:lpstr>sauce</vt:lpstr>
      <vt:lpstr>PowerPoint Presentation</vt:lpstr>
      <vt:lpstr>talk</vt:lpstr>
      <vt:lpstr>chalk</vt:lpstr>
      <vt:lpstr>PowerPoint Presentation</vt:lpstr>
      <vt:lpstr>more</vt:lpstr>
      <vt:lpstr>shore</vt:lpstr>
      <vt:lpstr>Term 2 : Week 8 (I) </vt:lpstr>
      <vt:lpstr>PowerPoint Presentation</vt:lpstr>
      <vt:lpstr>dull</vt:lpstr>
      <vt:lpstr>sell</vt:lpstr>
      <vt:lpstr>PowerPoint Presentation</vt:lpstr>
      <vt:lpstr>hiss</vt:lpstr>
      <vt:lpstr>mess</vt:lpstr>
      <vt:lpstr>PowerPoint Presentation</vt:lpstr>
      <vt:lpstr>huff</vt:lpstr>
      <vt:lpstr>cuff</vt:lpstr>
      <vt:lpstr>PowerPoint Presentation</vt:lpstr>
      <vt:lpstr>fuzz</vt:lpstr>
      <vt:lpstr>jazz</vt:lpstr>
      <vt:lpstr>PowerPoint Presentation</vt:lpstr>
      <vt:lpstr>dash</vt:lpstr>
      <vt:lpstr>ship</vt:lpstr>
      <vt:lpstr>PowerPoint Presentation</vt:lpstr>
      <vt:lpstr>chop</vt:lpstr>
      <vt:lpstr>chill</vt:lpstr>
      <vt:lpstr>PowerPoint Presentation</vt:lpstr>
      <vt:lpstr>thud</vt:lpstr>
      <vt:lpstr>PowerPoint Presentation</vt:lpstr>
      <vt:lpstr>whip</vt:lpstr>
      <vt:lpstr>when</vt:lpstr>
      <vt:lpstr>PowerPoint Presentation</vt:lpstr>
      <vt:lpstr>shack</vt:lpstr>
      <vt:lpstr>check</vt:lpstr>
      <vt:lpstr>PowerPoint Presentation</vt:lpstr>
      <vt:lpstr>long</vt:lpstr>
      <vt:lpstr>song</vt:lpstr>
      <vt:lpstr>PowerPoint Presentation</vt:lpstr>
      <vt:lpstr>quick</vt:lpstr>
      <vt:lpstr>quill</vt:lpstr>
      <vt:lpstr>PowerPoint Presentation</vt:lpstr>
      <vt:lpstr>fix</vt:lpstr>
      <vt:lpstr>tax</vt:lpstr>
      <vt:lpstr>Term 2 : Week 8 (II) </vt:lpstr>
      <vt:lpstr>PowerPoint Presentation</vt:lpstr>
      <vt:lpstr>girl</vt:lpstr>
      <vt:lpstr>PowerPoint Presentation</vt:lpstr>
      <vt:lpstr>herb</vt:lpstr>
      <vt:lpstr>nerd</vt:lpstr>
      <vt:lpstr>PowerPoint Presentation</vt:lpstr>
      <vt:lpstr>pearl</vt:lpstr>
      <vt:lpstr>earth</vt:lpstr>
      <vt:lpstr>PowerPoint Presentation</vt:lpstr>
      <vt:lpstr>word</vt:lpstr>
      <vt:lpstr>PowerPoint Presentation</vt:lpstr>
      <vt:lpstr>fur</vt:lpstr>
      <vt:lpstr>curd</vt:lpstr>
      <vt:lpstr>PowerPoint Presentation</vt:lpstr>
      <vt:lpstr>for</vt:lpstr>
      <vt:lpstr>fork</vt:lpstr>
      <vt:lpstr>worn</vt:lpstr>
      <vt:lpstr>PowerPoint Presentation</vt:lpstr>
      <vt:lpstr>saw</vt:lpstr>
      <vt:lpstr>paw</vt:lpstr>
      <vt:lpstr>PowerPoint Presentation</vt:lpstr>
      <vt:lpstr>pause</vt:lpstr>
      <vt:lpstr>sauce</vt:lpstr>
      <vt:lpstr>PowerPoint Presentation</vt:lpstr>
      <vt:lpstr>talk</vt:lpstr>
      <vt:lpstr>chalk</vt:lpstr>
      <vt:lpstr>PowerPoint Presentation</vt:lpstr>
      <vt:lpstr>more</vt:lpstr>
      <vt:lpstr>shore</vt:lpstr>
      <vt:lpstr>Term 2 : Week 9 </vt:lpstr>
      <vt:lpstr>PowerPoint Presentation</vt:lpstr>
      <vt:lpstr>bee</vt:lpstr>
      <vt:lpstr>eel</vt:lpstr>
      <vt:lpstr>cheek</vt:lpstr>
      <vt:lpstr>PowerPoint Presentation</vt:lpstr>
      <vt:lpstr>leaf</vt:lpstr>
      <vt:lpstr>bead</vt:lpstr>
      <vt:lpstr>beak</vt:lpstr>
      <vt:lpstr>PowerPoint Presentation</vt:lpstr>
      <vt:lpstr>belly</vt:lpstr>
      <vt:lpstr>cheeky</vt:lpstr>
      <vt:lpstr>PowerPoint Presentation</vt:lpstr>
      <vt:lpstr>me</vt:lpstr>
      <vt:lpstr>she</vt:lpstr>
      <vt:lpstr>PowerPoint Presentation</vt:lpstr>
      <vt:lpstr>find</vt:lpstr>
      <vt:lpstr>wild</vt:lpstr>
      <vt:lpstr>PowerPoint Presentation</vt:lpstr>
      <vt:lpstr>high</vt:lpstr>
      <vt:lpstr>sigh</vt:lpstr>
      <vt:lpstr>PowerPoint Presentation</vt:lpstr>
      <vt:lpstr>sky</vt:lpstr>
      <vt:lpstr>spy</vt:lpstr>
      <vt:lpstr>PowerPoint Presentation</vt:lpstr>
      <vt:lpstr>tie</vt:lpstr>
      <vt:lpstr>lie</vt:lpstr>
      <vt:lpstr>PowerPoint Presentation</vt:lpstr>
      <vt:lpstr>di_e</vt:lpstr>
      <vt:lpstr>hi_e</vt:lpstr>
      <vt:lpstr>fi_e</vt:lpstr>
      <vt:lpstr>PowerPoint Presentation</vt:lpstr>
      <vt:lpstr>chair</vt:lpstr>
      <vt:lpstr>fair</vt:lpstr>
      <vt:lpstr>PowerPoint Presentation</vt:lpstr>
      <vt:lpstr>where</vt:lpstr>
      <vt:lpstr>PowerPoint Presentation</vt:lpstr>
      <vt:lpstr>bare</vt:lpstr>
      <vt:lpstr>share</vt:lpstr>
      <vt:lpstr>PowerPoint Presentation</vt:lpstr>
      <vt:lpstr>pear</vt:lpstr>
      <vt:lpstr>tear</vt:lpstr>
      <vt:lpstr>PowerPoint Presentation</vt:lpstr>
      <vt:lpstr>jug</vt:lpstr>
      <vt:lpstr>PowerPoint Presentation</vt:lpstr>
      <vt:lpstr>edge</vt:lpstr>
      <vt:lpstr>fudge</vt:lpstr>
      <vt:lpstr>PowerPoint Presentation</vt:lpstr>
      <vt:lpstr>pigeon</vt:lpstr>
      <vt:lpstr>cabbage</vt:lpstr>
      <vt:lpstr>PowerPoint Presentation</vt:lpstr>
      <vt:lpstr>gym</vt:lpstr>
      <vt:lpstr>Term 2 : Week 10 (I)</vt:lpstr>
      <vt:lpstr>PowerPoint Presentation</vt:lpstr>
      <vt:lpstr>so</vt:lpstr>
      <vt:lpstr>ago</vt:lpstr>
      <vt:lpstr>PowerPoint Presentation</vt:lpstr>
      <vt:lpstr>oak</vt:lpstr>
      <vt:lpstr>loaf</vt:lpstr>
      <vt:lpstr>goat</vt:lpstr>
      <vt:lpstr>PowerPoint Presentation</vt:lpstr>
      <vt:lpstr>bow</vt:lpstr>
      <vt:lpstr>row</vt:lpstr>
      <vt:lpstr>show</vt:lpstr>
      <vt:lpstr>PowerPoint Presentation</vt:lpstr>
      <vt:lpstr>wo_e</vt:lpstr>
      <vt:lpstr>ro_e</vt:lpstr>
      <vt:lpstr>vo_e</vt:lpstr>
      <vt:lpstr>PowerPoint Presentation</vt:lpstr>
      <vt:lpstr>lady</vt:lpstr>
      <vt:lpstr>baby</vt:lpstr>
      <vt:lpstr>PowerPoint Presentation</vt:lpstr>
      <vt:lpstr>rain</vt:lpstr>
      <vt:lpstr>bait</vt:lpstr>
      <vt:lpstr>pain</vt:lpstr>
      <vt:lpstr>PowerPoint Presentation</vt:lpstr>
      <vt:lpstr>bay</vt:lpstr>
      <vt:lpstr>way</vt:lpstr>
      <vt:lpstr>PowerPoint Presentation</vt:lpstr>
      <vt:lpstr>ba_e</vt:lpstr>
      <vt:lpstr>fa_e</vt:lpstr>
      <vt:lpstr>wha_e</vt:lpstr>
      <vt:lpstr>PowerPoint Presentation</vt:lpstr>
      <vt:lpstr>noon</vt:lpstr>
      <vt:lpstr>root</vt:lpstr>
      <vt:lpstr>zoom</vt:lpstr>
      <vt:lpstr>PowerPoint Presentation</vt:lpstr>
      <vt:lpstr>blew</vt:lpstr>
      <vt:lpstr>brew</vt:lpstr>
      <vt:lpstr>chew</vt:lpstr>
      <vt:lpstr>PowerPoint Presentation</vt:lpstr>
      <vt:lpstr>blue</vt:lpstr>
      <vt:lpstr>glue</vt:lpstr>
      <vt:lpstr>Sue</vt:lpstr>
      <vt:lpstr>PowerPoint Presentation</vt:lpstr>
      <vt:lpstr>Ju_e</vt:lpstr>
      <vt:lpstr>ru_e</vt:lpstr>
      <vt:lpstr>Term 2 : Week 10 (II)</vt:lpstr>
      <vt:lpstr>PowerPoint Presentation</vt:lpstr>
      <vt:lpstr>chair</vt:lpstr>
      <vt:lpstr>fair</vt:lpstr>
      <vt:lpstr>PowerPoint Presentation</vt:lpstr>
      <vt:lpstr>where</vt:lpstr>
      <vt:lpstr>PowerPoint Presentation</vt:lpstr>
      <vt:lpstr>bare</vt:lpstr>
      <vt:lpstr>share</vt:lpstr>
      <vt:lpstr>PowerPoint Presentation</vt:lpstr>
      <vt:lpstr>pear</vt:lpstr>
      <vt:lpstr>tear</vt:lpstr>
      <vt:lpstr>PowerPoint Presentation</vt:lpstr>
      <vt:lpstr>jug</vt:lpstr>
      <vt:lpstr>PowerPoint Presentation</vt:lpstr>
      <vt:lpstr>edge</vt:lpstr>
      <vt:lpstr>fudge</vt:lpstr>
      <vt:lpstr>PowerPoint Presentation</vt:lpstr>
      <vt:lpstr>pigeon</vt:lpstr>
      <vt:lpstr>cabbage</vt:lpstr>
      <vt:lpstr>PowerPoint Presentation</vt:lpstr>
      <vt:lpstr>gym</vt:lpstr>
      <vt:lpstr>Term 2 : Week 11 (I)</vt:lpstr>
      <vt:lpstr>PowerPoint Presentation</vt:lpstr>
      <vt:lpstr>rap</vt:lpstr>
      <vt:lpstr>rug</vt:lpstr>
      <vt:lpstr>PowerPoint Presentation</vt:lpstr>
      <vt:lpstr>lorry</vt:lpstr>
      <vt:lpstr>ferry</vt:lpstr>
      <vt:lpstr>PowerPoint Presentation</vt:lpstr>
      <vt:lpstr>wri_e</vt:lpstr>
      <vt:lpstr>wreath</vt:lpstr>
      <vt:lpstr>PowerPoint Presentation</vt:lpstr>
      <vt:lpstr>join</vt:lpstr>
      <vt:lpstr>coil</vt:lpstr>
      <vt:lpstr>PowerPoint Presentation</vt:lpstr>
      <vt:lpstr>toy</vt:lpstr>
      <vt:lpstr>soy</vt:lpstr>
      <vt:lpstr>PowerPoint Presentation</vt:lpstr>
      <vt:lpstr>pho_e</vt:lpstr>
      <vt:lpstr>PowerPoint Presentation</vt:lpstr>
      <vt:lpstr>fish</vt:lpstr>
      <vt:lpstr>reef</vt:lpstr>
      <vt:lpstr>PowerPoint Presentation</vt:lpstr>
      <vt:lpstr>puff</vt:lpstr>
      <vt:lpstr>PowerPoint Presentation</vt:lpstr>
      <vt:lpstr>bow</vt:lpstr>
      <vt:lpstr>cow</vt:lpstr>
      <vt:lpstr>town</vt:lpstr>
      <vt:lpstr>PowerPoint Presentation</vt:lpstr>
      <vt:lpstr>ouch</vt:lpstr>
      <vt:lpstr>loud</vt:lpstr>
      <vt:lpstr>Term 2 : Week 11 (II)</vt:lpstr>
      <vt:lpstr>PowerPoint Presentation</vt:lpstr>
      <vt:lpstr>chop</vt:lpstr>
      <vt:lpstr>PowerPoint Presentation</vt:lpstr>
      <vt:lpstr>match</vt:lpstr>
      <vt:lpstr>switch</vt:lpstr>
      <vt:lpstr>PowerPoint Presentation</vt:lpstr>
      <vt:lpstr>future</vt:lpstr>
      <vt:lpstr>nature</vt:lpstr>
      <vt:lpstr>PowerPoint Presentation</vt:lpstr>
      <vt:lpstr>dash</vt:lpstr>
      <vt:lpstr>ship</vt:lpstr>
      <vt:lpstr>PowerPoint Presentation</vt:lpstr>
      <vt:lpstr>social</vt:lpstr>
      <vt:lpstr>facial</vt:lpstr>
      <vt:lpstr>PowerPoint Presentation</vt:lpstr>
      <vt:lpstr>station</vt:lpstr>
      <vt:lpstr>relation</vt:lpstr>
      <vt:lpstr>emotion</vt:lpstr>
      <vt:lpstr>PowerPoint Presentation</vt:lpstr>
      <vt:lpstr>measure</vt:lpstr>
      <vt:lpstr>pleasure</vt:lpstr>
      <vt:lpstr>usual</vt:lpstr>
      <vt:lpstr>PowerPoint Presentation</vt:lpstr>
      <vt:lpstr>tension</vt:lpstr>
      <vt:lpstr>passion</vt:lpstr>
      <vt:lpstr>Term 2 : Week 12 </vt:lpstr>
      <vt:lpstr>PowerPoint Presentation</vt:lpstr>
      <vt:lpstr>sense</vt:lpstr>
      <vt:lpstr>chase</vt:lpstr>
      <vt:lpstr>PowerPoint Presentation</vt:lpstr>
      <vt:lpstr>sat</vt:lpstr>
      <vt:lpstr>sa_e</vt:lpstr>
      <vt:lpstr>PowerPoint Presentation</vt:lpstr>
      <vt:lpstr>peace</vt:lpstr>
      <vt:lpstr>PowerPoint Presentation</vt:lpstr>
      <vt:lpstr>mi_e</vt:lpstr>
      <vt:lpstr>PowerPoint Presentation</vt:lpstr>
      <vt:lpstr>mess</vt:lpstr>
      <vt:lpstr>PowerPoint Presentation</vt:lpstr>
      <vt:lpstr>full</vt:lpstr>
      <vt:lpstr>put</vt:lpstr>
      <vt:lpstr>PowerPoint Presentation</vt:lpstr>
      <vt:lpstr>foot</vt:lpstr>
      <vt:lpstr>good</vt:lpstr>
      <vt:lpstr>PowerPoint Presentation</vt:lpstr>
      <vt:lpstr>could</vt:lpstr>
      <vt:lpstr>would</vt:lpstr>
      <vt:lpstr>PowerPoint Presentation</vt:lpstr>
      <vt:lpstr>car</vt:lpstr>
      <vt:lpstr>farm</vt:lpstr>
      <vt:lpstr>PowerPoint Presentation</vt:lpstr>
      <vt:lpstr>bath</vt:lpstr>
      <vt:lpstr>ask</vt:lpstr>
      <vt:lpstr>PowerPoint Presentation</vt:lpstr>
      <vt:lpstr>chop</vt:lpstr>
      <vt:lpstr>PowerPoint Presentation</vt:lpstr>
      <vt:lpstr>match</vt:lpstr>
      <vt:lpstr>switch</vt:lpstr>
      <vt:lpstr>PowerPoint Presentation</vt:lpstr>
      <vt:lpstr>future</vt:lpstr>
      <vt:lpstr>nature</vt:lpstr>
      <vt:lpstr>PowerPoint Presentation</vt:lpstr>
      <vt:lpstr>dash</vt:lpstr>
      <vt:lpstr>ship</vt:lpstr>
      <vt:lpstr>PowerPoint Presentation</vt:lpstr>
      <vt:lpstr>social</vt:lpstr>
      <vt:lpstr>facial</vt:lpstr>
      <vt:lpstr>PowerPoint Presentation</vt:lpstr>
      <vt:lpstr>station</vt:lpstr>
      <vt:lpstr>relation</vt:lpstr>
      <vt:lpstr>emotion</vt:lpstr>
      <vt:lpstr>PowerPoint Presentation</vt:lpstr>
      <vt:lpstr>measure</vt:lpstr>
      <vt:lpstr>pleasure</vt:lpstr>
      <vt:lpstr>usual</vt:lpstr>
      <vt:lpstr>PowerPoint Presentation</vt:lpstr>
      <vt:lpstr>tension</vt:lpstr>
      <vt:lpstr>passion</vt:lpstr>
      <vt:lpstr>A Path to Reading and Spelling Well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2015-06-28T09:57:35Z</dcterms:created>
  <dcterms:modified xsi:type="dcterms:W3CDTF">2015-07-12T09:40:57Z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TC034618839991</vt:lpwstr>
  </property>
</Properties>
</file>