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Override PartName="/ppt/slides/slide919.xml" ContentType="application/vnd.openxmlformats-officedocument.presentationml.slide+xml"/>
  <Override PartName="/ppt/slides/slide920.xml" ContentType="application/vnd.openxmlformats-officedocument.presentationml.slide+xml"/>
  <Override PartName="/ppt/slides/slide921.xml" ContentType="application/vnd.openxmlformats-officedocument.presentationml.slide+xml"/>
  <Override PartName="/ppt/slides/slide922.xml" ContentType="application/vnd.openxmlformats-officedocument.presentationml.slide+xml"/>
  <Override PartName="/ppt/slides/slide923.xml" ContentType="application/vnd.openxmlformats-officedocument.presentationml.slide+xml"/>
  <Override PartName="/ppt/slides/slide924.xml" ContentType="application/vnd.openxmlformats-officedocument.presentationml.slide+xml"/>
  <Override PartName="/ppt/slides/slide925.xml" ContentType="application/vnd.openxmlformats-officedocument.presentationml.slide+xml"/>
  <Override PartName="/ppt/slides/slide926.xml" ContentType="application/vnd.openxmlformats-officedocument.presentationml.slide+xml"/>
  <Override PartName="/ppt/slides/slide927.xml" ContentType="application/vnd.openxmlformats-officedocument.presentationml.slide+xml"/>
  <Override PartName="/ppt/slides/slide928.xml" ContentType="application/vnd.openxmlformats-officedocument.presentationml.slide+xml"/>
  <Override PartName="/ppt/slides/slide929.xml" ContentType="application/vnd.openxmlformats-officedocument.presentationml.slide+xml"/>
  <Override PartName="/ppt/slides/slide930.xml" ContentType="application/vnd.openxmlformats-officedocument.presentationml.slide+xml"/>
  <Override PartName="/ppt/slides/slide931.xml" ContentType="application/vnd.openxmlformats-officedocument.presentationml.slide+xml"/>
  <Override PartName="/ppt/slides/slide932.xml" ContentType="application/vnd.openxmlformats-officedocument.presentationml.slide+xml"/>
  <Override PartName="/ppt/slides/slide933.xml" ContentType="application/vnd.openxmlformats-officedocument.presentationml.slide+xml"/>
  <Override PartName="/ppt/slides/slide934.xml" ContentType="application/vnd.openxmlformats-officedocument.presentationml.slide+xml"/>
  <Override PartName="/ppt/slides/slide935.xml" ContentType="application/vnd.openxmlformats-officedocument.presentationml.slide+xml"/>
  <Override PartName="/ppt/slides/slide936.xml" ContentType="application/vnd.openxmlformats-officedocument.presentationml.slide+xml"/>
  <Override PartName="/ppt/slides/slide937.xml" ContentType="application/vnd.openxmlformats-officedocument.presentationml.slide+xml"/>
  <Override PartName="/ppt/slides/slide938.xml" ContentType="application/vnd.openxmlformats-officedocument.presentationml.slide+xml"/>
  <Override PartName="/ppt/slides/slide939.xml" ContentType="application/vnd.openxmlformats-officedocument.presentationml.slide+xml"/>
  <Override PartName="/ppt/slides/slide940.xml" ContentType="application/vnd.openxmlformats-officedocument.presentationml.slide+xml"/>
  <Override PartName="/ppt/slides/slide9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ppt/notesSlides/notesSlide288.xml" ContentType="application/vnd.openxmlformats-officedocument.presentationml.notesSlide+xml"/>
  <Override PartName="/ppt/notesSlides/notesSlide289.xml" ContentType="application/vnd.openxmlformats-officedocument.presentationml.notesSlide+xml"/>
  <Override PartName="/ppt/notesSlides/notesSlide290.xml" ContentType="application/vnd.openxmlformats-officedocument.presentationml.notesSlide+xml"/>
  <Override PartName="/ppt/notesSlides/notesSlide291.xml" ContentType="application/vnd.openxmlformats-officedocument.presentationml.notesSlide+xml"/>
  <Override PartName="/ppt/notesSlides/notesSlide292.xml" ContentType="application/vnd.openxmlformats-officedocument.presentationml.notesSlide+xml"/>
  <Override PartName="/ppt/notesSlides/notesSlide293.xml" ContentType="application/vnd.openxmlformats-officedocument.presentationml.notesSlide+xml"/>
  <Override PartName="/ppt/notesSlides/notesSlide294.xml" ContentType="application/vnd.openxmlformats-officedocument.presentationml.notesSlide+xml"/>
  <Override PartName="/ppt/notesSlides/notesSlide295.xml" ContentType="application/vnd.openxmlformats-officedocument.presentationml.notesSlide+xml"/>
  <Override PartName="/ppt/notesSlides/notesSlide296.xml" ContentType="application/vnd.openxmlformats-officedocument.presentationml.notesSlide+xml"/>
  <Override PartName="/ppt/notesSlides/notesSlide297.xml" ContentType="application/vnd.openxmlformats-officedocument.presentationml.notesSlide+xml"/>
  <Override PartName="/ppt/notesSlides/notesSlide298.xml" ContentType="application/vnd.openxmlformats-officedocument.presentationml.notesSlide+xml"/>
  <Override PartName="/ppt/notesSlides/notesSlide299.xml" ContentType="application/vnd.openxmlformats-officedocument.presentationml.notesSlide+xml"/>
  <Override PartName="/ppt/notesSlides/notesSlide300.xml" ContentType="application/vnd.openxmlformats-officedocument.presentationml.notesSlide+xml"/>
  <Override PartName="/ppt/notesSlides/notesSlide301.xml" ContentType="application/vnd.openxmlformats-officedocument.presentationml.notesSlide+xml"/>
  <Override PartName="/ppt/notesSlides/notesSlide302.xml" ContentType="application/vnd.openxmlformats-officedocument.presentationml.notesSlide+xml"/>
  <Override PartName="/ppt/notesSlides/notesSlide303.xml" ContentType="application/vnd.openxmlformats-officedocument.presentationml.notesSlide+xml"/>
  <Override PartName="/ppt/notesSlides/notesSlide304.xml" ContentType="application/vnd.openxmlformats-officedocument.presentationml.notesSlide+xml"/>
  <Override PartName="/ppt/notesSlides/notesSlide305.xml" ContentType="application/vnd.openxmlformats-officedocument.presentationml.notesSlide+xml"/>
  <Override PartName="/ppt/notesSlides/notesSlide306.xml" ContentType="application/vnd.openxmlformats-officedocument.presentationml.notesSlide+xml"/>
  <Override PartName="/ppt/notesSlides/notesSlide307.xml" ContentType="application/vnd.openxmlformats-officedocument.presentationml.notesSlide+xml"/>
  <Override PartName="/ppt/notesSlides/notesSlide308.xml" ContentType="application/vnd.openxmlformats-officedocument.presentationml.notesSlide+xml"/>
  <Override PartName="/ppt/notesSlides/notesSlide309.xml" ContentType="application/vnd.openxmlformats-officedocument.presentationml.notesSlide+xml"/>
  <Override PartName="/ppt/notesSlides/notesSlide310.xml" ContentType="application/vnd.openxmlformats-officedocument.presentationml.notesSlide+xml"/>
  <Override PartName="/ppt/notesSlides/notesSlide311.xml" ContentType="application/vnd.openxmlformats-officedocument.presentationml.notesSlide+xml"/>
  <Override PartName="/ppt/notesSlides/notesSlide312.xml" ContentType="application/vnd.openxmlformats-officedocument.presentationml.notesSlide+xml"/>
  <Override PartName="/ppt/notesSlides/notesSlide313.xml" ContentType="application/vnd.openxmlformats-officedocument.presentationml.notesSlide+xml"/>
  <Override PartName="/ppt/notesSlides/notesSlide314.xml" ContentType="application/vnd.openxmlformats-officedocument.presentationml.notesSlide+xml"/>
  <Override PartName="/ppt/notesSlides/notesSlide315.xml" ContentType="application/vnd.openxmlformats-officedocument.presentationml.notesSlide+xml"/>
  <Override PartName="/ppt/notesSlides/notesSlide316.xml" ContentType="application/vnd.openxmlformats-officedocument.presentationml.notesSlide+xml"/>
  <Override PartName="/ppt/notesSlides/notesSlide317.xml" ContentType="application/vnd.openxmlformats-officedocument.presentationml.notesSlide+xml"/>
  <Override PartName="/ppt/notesSlides/notesSlide318.xml" ContentType="application/vnd.openxmlformats-officedocument.presentationml.notesSlide+xml"/>
  <Override PartName="/ppt/notesSlides/notesSlide319.xml" ContentType="application/vnd.openxmlformats-officedocument.presentationml.notesSlide+xml"/>
  <Override PartName="/ppt/notesSlides/notesSlide320.xml" ContentType="application/vnd.openxmlformats-officedocument.presentationml.notesSlide+xml"/>
  <Override PartName="/ppt/notesSlides/notesSlide321.xml" ContentType="application/vnd.openxmlformats-officedocument.presentationml.notesSlide+xml"/>
  <Override PartName="/ppt/notesSlides/notesSlide322.xml" ContentType="application/vnd.openxmlformats-officedocument.presentationml.notesSlide+xml"/>
  <Override PartName="/ppt/notesSlides/notesSlide323.xml" ContentType="application/vnd.openxmlformats-officedocument.presentationml.notesSlide+xml"/>
  <Override PartName="/ppt/notesSlides/notesSlide3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944"/>
  </p:notesMasterIdLst>
  <p:handoutMasterIdLst>
    <p:handoutMasterId r:id="rId945"/>
  </p:handoutMasterIdLst>
  <p:sldIdLst>
    <p:sldId id="256" r:id="rId3"/>
    <p:sldId id="257" r:id="rId4"/>
    <p:sldId id="576" r:id="rId5"/>
    <p:sldId id="577" r:id="rId6"/>
    <p:sldId id="578" r:id="rId7"/>
    <p:sldId id="579" r:id="rId8"/>
    <p:sldId id="580" r:id="rId9"/>
    <p:sldId id="581" r:id="rId10"/>
    <p:sldId id="582" r:id="rId11"/>
    <p:sldId id="583" r:id="rId12"/>
    <p:sldId id="584" r:id="rId13"/>
    <p:sldId id="585" r:id="rId14"/>
    <p:sldId id="586" r:id="rId15"/>
    <p:sldId id="587" r:id="rId16"/>
    <p:sldId id="588" r:id="rId17"/>
    <p:sldId id="589" r:id="rId18"/>
    <p:sldId id="590" r:id="rId19"/>
    <p:sldId id="591" r:id="rId20"/>
    <p:sldId id="592" r:id="rId21"/>
    <p:sldId id="593" r:id="rId22"/>
    <p:sldId id="594" r:id="rId23"/>
    <p:sldId id="595" r:id="rId24"/>
    <p:sldId id="596" r:id="rId25"/>
    <p:sldId id="597" r:id="rId26"/>
    <p:sldId id="598" r:id="rId27"/>
    <p:sldId id="599" r:id="rId28"/>
    <p:sldId id="600" r:id="rId29"/>
    <p:sldId id="601" r:id="rId30"/>
    <p:sldId id="602" r:id="rId31"/>
    <p:sldId id="603" r:id="rId32"/>
    <p:sldId id="604" r:id="rId33"/>
    <p:sldId id="605" r:id="rId34"/>
    <p:sldId id="606" r:id="rId35"/>
    <p:sldId id="607" r:id="rId36"/>
    <p:sldId id="608" r:id="rId37"/>
    <p:sldId id="609" r:id="rId38"/>
    <p:sldId id="610" r:id="rId39"/>
    <p:sldId id="611" r:id="rId40"/>
    <p:sldId id="612" r:id="rId41"/>
    <p:sldId id="613" r:id="rId42"/>
    <p:sldId id="614" r:id="rId43"/>
    <p:sldId id="615" r:id="rId44"/>
    <p:sldId id="616" r:id="rId45"/>
    <p:sldId id="617" r:id="rId46"/>
    <p:sldId id="618" r:id="rId47"/>
    <p:sldId id="619" r:id="rId48"/>
    <p:sldId id="620" r:id="rId49"/>
    <p:sldId id="621" r:id="rId50"/>
    <p:sldId id="622" r:id="rId51"/>
    <p:sldId id="276" r:id="rId52"/>
    <p:sldId id="623" r:id="rId53"/>
    <p:sldId id="624" r:id="rId54"/>
    <p:sldId id="625" r:id="rId55"/>
    <p:sldId id="626" r:id="rId56"/>
    <p:sldId id="627" r:id="rId57"/>
    <p:sldId id="628" r:id="rId58"/>
    <p:sldId id="629" r:id="rId59"/>
    <p:sldId id="630" r:id="rId60"/>
    <p:sldId id="631" r:id="rId61"/>
    <p:sldId id="632" r:id="rId62"/>
    <p:sldId id="633" r:id="rId63"/>
    <p:sldId id="634" r:id="rId64"/>
    <p:sldId id="635" r:id="rId65"/>
    <p:sldId id="636" r:id="rId66"/>
    <p:sldId id="637" r:id="rId67"/>
    <p:sldId id="638" r:id="rId68"/>
    <p:sldId id="639" r:id="rId69"/>
    <p:sldId id="640" r:id="rId70"/>
    <p:sldId id="641" r:id="rId71"/>
    <p:sldId id="642" r:id="rId72"/>
    <p:sldId id="643" r:id="rId73"/>
    <p:sldId id="644" r:id="rId74"/>
    <p:sldId id="645" r:id="rId75"/>
    <p:sldId id="646" r:id="rId76"/>
    <p:sldId id="647" r:id="rId77"/>
    <p:sldId id="648" r:id="rId78"/>
    <p:sldId id="649" r:id="rId79"/>
    <p:sldId id="650" r:id="rId80"/>
    <p:sldId id="651" r:id="rId81"/>
    <p:sldId id="652" r:id="rId82"/>
    <p:sldId id="653" r:id="rId83"/>
    <p:sldId id="654" r:id="rId84"/>
    <p:sldId id="655" r:id="rId85"/>
    <p:sldId id="656" r:id="rId86"/>
    <p:sldId id="657" r:id="rId87"/>
    <p:sldId id="658" r:id="rId88"/>
    <p:sldId id="277" r:id="rId89"/>
    <p:sldId id="659" r:id="rId90"/>
    <p:sldId id="660" r:id="rId91"/>
    <p:sldId id="661" r:id="rId92"/>
    <p:sldId id="662" r:id="rId93"/>
    <p:sldId id="663" r:id="rId94"/>
    <p:sldId id="664" r:id="rId95"/>
    <p:sldId id="665" r:id="rId96"/>
    <p:sldId id="666" r:id="rId97"/>
    <p:sldId id="667" r:id="rId98"/>
    <p:sldId id="668" r:id="rId99"/>
    <p:sldId id="669" r:id="rId100"/>
    <p:sldId id="670" r:id="rId101"/>
    <p:sldId id="671" r:id="rId102"/>
    <p:sldId id="672" r:id="rId103"/>
    <p:sldId id="673" r:id="rId104"/>
    <p:sldId id="674" r:id="rId105"/>
    <p:sldId id="675" r:id="rId106"/>
    <p:sldId id="676" r:id="rId107"/>
    <p:sldId id="677" r:id="rId108"/>
    <p:sldId id="678" r:id="rId109"/>
    <p:sldId id="679" r:id="rId110"/>
    <p:sldId id="680" r:id="rId111"/>
    <p:sldId id="681" r:id="rId112"/>
    <p:sldId id="278" r:id="rId113"/>
    <p:sldId id="682" r:id="rId114"/>
    <p:sldId id="683" r:id="rId115"/>
    <p:sldId id="684" r:id="rId116"/>
    <p:sldId id="685" r:id="rId117"/>
    <p:sldId id="686" r:id="rId118"/>
    <p:sldId id="687" r:id="rId119"/>
    <p:sldId id="688" r:id="rId120"/>
    <p:sldId id="689" r:id="rId121"/>
    <p:sldId id="690" r:id="rId122"/>
    <p:sldId id="691" r:id="rId123"/>
    <p:sldId id="692" r:id="rId124"/>
    <p:sldId id="693" r:id="rId125"/>
    <p:sldId id="694" r:id="rId126"/>
    <p:sldId id="695" r:id="rId127"/>
    <p:sldId id="696" r:id="rId128"/>
    <p:sldId id="697" r:id="rId129"/>
    <p:sldId id="698" r:id="rId130"/>
    <p:sldId id="699" r:id="rId131"/>
    <p:sldId id="700" r:id="rId132"/>
    <p:sldId id="701" r:id="rId133"/>
    <p:sldId id="702" r:id="rId134"/>
    <p:sldId id="703" r:id="rId135"/>
    <p:sldId id="704" r:id="rId136"/>
    <p:sldId id="705" r:id="rId137"/>
    <p:sldId id="706" r:id="rId138"/>
    <p:sldId id="707" r:id="rId139"/>
    <p:sldId id="708" r:id="rId140"/>
    <p:sldId id="709" r:id="rId141"/>
    <p:sldId id="710" r:id="rId142"/>
    <p:sldId id="711" r:id="rId143"/>
    <p:sldId id="279" r:id="rId144"/>
    <p:sldId id="712" r:id="rId145"/>
    <p:sldId id="713" r:id="rId146"/>
    <p:sldId id="714" r:id="rId147"/>
    <p:sldId id="715" r:id="rId148"/>
    <p:sldId id="716" r:id="rId149"/>
    <p:sldId id="717" r:id="rId150"/>
    <p:sldId id="718" r:id="rId151"/>
    <p:sldId id="719" r:id="rId152"/>
    <p:sldId id="720" r:id="rId153"/>
    <p:sldId id="721" r:id="rId154"/>
    <p:sldId id="722" r:id="rId155"/>
    <p:sldId id="723" r:id="rId156"/>
    <p:sldId id="724" r:id="rId157"/>
    <p:sldId id="725" r:id="rId158"/>
    <p:sldId id="726" r:id="rId159"/>
    <p:sldId id="727" r:id="rId160"/>
    <p:sldId id="728" r:id="rId161"/>
    <p:sldId id="729" r:id="rId162"/>
    <p:sldId id="730" r:id="rId163"/>
    <p:sldId id="731" r:id="rId164"/>
    <p:sldId id="732" r:id="rId165"/>
    <p:sldId id="733" r:id="rId166"/>
    <p:sldId id="734" r:id="rId167"/>
    <p:sldId id="735" r:id="rId168"/>
    <p:sldId id="736" r:id="rId169"/>
    <p:sldId id="737" r:id="rId170"/>
    <p:sldId id="738" r:id="rId171"/>
    <p:sldId id="739" r:id="rId172"/>
    <p:sldId id="740" r:id="rId173"/>
    <p:sldId id="280" r:id="rId174"/>
    <p:sldId id="741" r:id="rId175"/>
    <p:sldId id="742" r:id="rId176"/>
    <p:sldId id="743" r:id="rId177"/>
    <p:sldId id="744" r:id="rId178"/>
    <p:sldId id="745" r:id="rId179"/>
    <p:sldId id="746" r:id="rId180"/>
    <p:sldId id="747" r:id="rId181"/>
    <p:sldId id="748" r:id="rId182"/>
    <p:sldId id="749" r:id="rId183"/>
    <p:sldId id="750" r:id="rId184"/>
    <p:sldId id="751" r:id="rId185"/>
    <p:sldId id="752" r:id="rId186"/>
    <p:sldId id="753" r:id="rId187"/>
    <p:sldId id="754" r:id="rId188"/>
    <p:sldId id="755" r:id="rId189"/>
    <p:sldId id="281" r:id="rId190"/>
    <p:sldId id="756" r:id="rId191"/>
    <p:sldId id="757" r:id="rId192"/>
    <p:sldId id="758" r:id="rId193"/>
    <p:sldId id="759" r:id="rId194"/>
    <p:sldId id="760" r:id="rId195"/>
    <p:sldId id="761" r:id="rId196"/>
    <p:sldId id="762" r:id="rId197"/>
    <p:sldId id="763" r:id="rId198"/>
    <p:sldId id="764" r:id="rId199"/>
    <p:sldId id="765" r:id="rId200"/>
    <p:sldId id="766" r:id="rId201"/>
    <p:sldId id="767" r:id="rId202"/>
    <p:sldId id="768" r:id="rId203"/>
    <p:sldId id="769" r:id="rId204"/>
    <p:sldId id="770" r:id="rId205"/>
    <p:sldId id="771" r:id="rId206"/>
    <p:sldId id="772" r:id="rId207"/>
    <p:sldId id="773" r:id="rId208"/>
    <p:sldId id="774" r:id="rId209"/>
    <p:sldId id="775" r:id="rId210"/>
    <p:sldId id="776" r:id="rId211"/>
    <p:sldId id="777" r:id="rId212"/>
    <p:sldId id="778" r:id="rId213"/>
    <p:sldId id="779" r:id="rId214"/>
    <p:sldId id="780" r:id="rId215"/>
    <p:sldId id="781" r:id="rId216"/>
    <p:sldId id="782" r:id="rId217"/>
    <p:sldId id="783" r:id="rId218"/>
    <p:sldId id="784" r:id="rId219"/>
    <p:sldId id="785" r:id="rId220"/>
    <p:sldId id="786" r:id="rId221"/>
    <p:sldId id="787" r:id="rId222"/>
    <p:sldId id="788" r:id="rId223"/>
    <p:sldId id="789" r:id="rId224"/>
    <p:sldId id="790" r:id="rId225"/>
    <p:sldId id="791" r:id="rId226"/>
    <p:sldId id="792" r:id="rId227"/>
    <p:sldId id="793" r:id="rId228"/>
    <p:sldId id="794" r:id="rId229"/>
    <p:sldId id="795" r:id="rId230"/>
    <p:sldId id="796" r:id="rId231"/>
    <p:sldId id="797" r:id="rId232"/>
    <p:sldId id="798" r:id="rId233"/>
    <p:sldId id="799" r:id="rId234"/>
    <p:sldId id="800" r:id="rId235"/>
    <p:sldId id="801" r:id="rId236"/>
    <p:sldId id="802" r:id="rId237"/>
    <p:sldId id="804" r:id="rId238"/>
    <p:sldId id="805" r:id="rId239"/>
    <p:sldId id="806" r:id="rId240"/>
    <p:sldId id="355" r:id="rId241"/>
    <p:sldId id="803" r:id="rId242"/>
    <p:sldId id="807" r:id="rId243"/>
    <p:sldId id="356" r:id="rId244"/>
    <p:sldId id="357" r:id="rId245"/>
    <p:sldId id="359" r:id="rId246"/>
    <p:sldId id="282" r:id="rId247"/>
    <p:sldId id="817" r:id="rId248"/>
    <p:sldId id="818" r:id="rId249"/>
    <p:sldId id="819" r:id="rId250"/>
    <p:sldId id="820" r:id="rId251"/>
    <p:sldId id="821" r:id="rId252"/>
    <p:sldId id="822" r:id="rId253"/>
    <p:sldId id="823" r:id="rId254"/>
    <p:sldId id="824" r:id="rId255"/>
    <p:sldId id="825" r:id="rId256"/>
    <p:sldId id="826" r:id="rId257"/>
    <p:sldId id="827" r:id="rId258"/>
    <p:sldId id="828" r:id="rId259"/>
    <p:sldId id="829" r:id="rId260"/>
    <p:sldId id="830" r:id="rId261"/>
    <p:sldId id="831" r:id="rId262"/>
    <p:sldId id="832" r:id="rId263"/>
    <p:sldId id="833" r:id="rId264"/>
    <p:sldId id="834" r:id="rId265"/>
    <p:sldId id="835" r:id="rId266"/>
    <p:sldId id="836" r:id="rId267"/>
    <p:sldId id="837" r:id="rId268"/>
    <p:sldId id="838" r:id="rId269"/>
    <p:sldId id="839" r:id="rId270"/>
    <p:sldId id="840" r:id="rId271"/>
    <p:sldId id="841" r:id="rId272"/>
    <p:sldId id="842" r:id="rId273"/>
    <p:sldId id="843" r:id="rId274"/>
    <p:sldId id="844" r:id="rId275"/>
    <p:sldId id="845" r:id="rId276"/>
    <p:sldId id="846" r:id="rId277"/>
    <p:sldId id="847" r:id="rId278"/>
    <p:sldId id="848" r:id="rId279"/>
    <p:sldId id="849" r:id="rId280"/>
    <p:sldId id="850" r:id="rId281"/>
    <p:sldId id="851" r:id="rId282"/>
    <p:sldId id="852" r:id="rId283"/>
    <p:sldId id="808" r:id="rId284"/>
    <p:sldId id="809" r:id="rId285"/>
    <p:sldId id="810" r:id="rId286"/>
    <p:sldId id="811" r:id="rId287"/>
    <p:sldId id="812" r:id="rId288"/>
    <p:sldId id="813" r:id="rId289"/>
    <p:sldId id="814" r:id="rId290"/>
    <p:sldId id="815" r:id="rId291"/>
    <p:sldId id="816" r:id="rId292"/>
    <p:sldId id="283" r:id="rId293"/>
    <p:sldId id="853" r:id="rId294"/>
    <p:sldId id="854" r:id="rId295"/>
    <p:sldId id="855" r:id="rId296"/>
    <p:sldId id="856" r:id="rId297"/>
    <p:sldId id="857" r:id="rId298"/>
    <p:sldId id="858" r:id="rId299"/>
    <p:sldId id="859" r:id="rId300"/>
    <p:sldId id="860" r:id="rId301"/>
    <p:sldId id="861" r:id="rId302"/>
    <p:sldId id="862" r:id="rId303"/>
    <p:sldId id="863" r:id="rId304"/>
    <p:sldId id="864" r:id="rId305"/>
    <p:sldId id="865" r:id="rId306"/>
    <p:sldId id="866" r:id="rId307"/>
    <p:sldId id="867" r:id="rId308"/>
    <p:sldId id="868" r:id="rId309"/>
    <p:sldId id="869" r:id="rId310"/>
    <p:sldId id="870" r:id="rId311"/>
    <p:sldId id="871" r:id="rId312"/>
    <p:sldId id="872" r:id="rId313"/>
    <p:sldId id="873" r:id="rId314"/>
    <p:sldId id="874" r:id="rId315"/>
    <p:sldId id="875" r:id="rId316"/>
    <p:sldId id="383" r:id="rId317"/>
    <p:sldId id="877" r:id="rId318"/>
    <p:sldId id="876" r:id="rId319"/>
    <p:sldId id="384" r:id="rId320"/>
    <p:sldId id="878" r:id="rId321"/>
    <p:sldId id="879" r:id="rId322"/>
    <p:sldId id="284" r:id="rId323"/>
    <p:sldId id="886" r:id="rId324"/>
    <p:sldId id="887" r:id="rId325"/>
    <p:sldId id="888" r:id="rId326"/>
    <p:sldId id="889" r:id="rId327"/>
    <p:sldId id="890" r:id="rId328"/>
    <p:sldId id="891" r:id="rId329"/>
    <p:sldId id="892" r:id="rId330"/>
    <p:sldId id="893" r:id="rId331"/>
    <p:sldId id="894" r:id="rId332"/>
    <p:sldId id="895" r:id="rId333"/>
    <p:sldId id="896" r:id="rId334"/>
    <p:sldId id="897" r:id="rId335"/>
    <p:sldId id="898" r:id="rId336"/>
    <p:sldId id="899" r:id="rId337"/>
    <p:sldId id="900" r:id="rId338"/>
    <p:sldId id="901" r:id="rId339"/>
    <p:sldId id="902" r:id="rId340"/>
    <p:sldId id="903" r:id="rId341"/>
    <p:sldId id="904" r:id="rId342"/>
    <p:sldId id="905" r:id="rId343"/>
    <p:sldId id="906" r:id="rId344"/>
    <p:sldId id="907" r:id="rId345"/>
    <p:sldId id="908" r:id="rId346"/>
    <p:sldId id="909" r:id="rId347"/>
    <p:sldId id="910" r:id="rId348"/>
    <p:sldId id="911" r:id="rId349"/>
    <p:sldId id="912" r:id="rId350"/>
    <p:sldId id="913" r:id="rId351"/>
    <p:sldId id="914" r:id="rId352"/>
    <p:sldId id="915" r:id="rId353"/>
    <p:sldId id="880" r:id="rId354"/>
    <p:sldId id="881" r:id="rId355"/>
    <p:sldId id="882" r:id="rId356"/>
    <p:sldId id="883" r:id="rId357"/>
    <p:sldId id="884" r:id="rId358"/>
    <p:sldId id="885" r:id="rId359"/>
    <p:sldId id="285" r:id="rId360"/>
    <p:sldId id="923" r:id="rId361"/>
    <p:sldId id="924" r:id="rId362"/>
    <p:sldId id="925" r:id="rId363"/>
    <p:sldId id="926" r:id="rId364"/>
    <p:sldId id="927" r:id="rId365"/>
    <p:sldId id="928" r:id="rId366"/>
    <p:sldId id="929" r:id="rId367"/>
    <p:sldId id="930" r:id="rId368"/>
    <p:sldId id="931" r:id="rId369"/>
    <p:sldId id="932" r:id="rId370"/>
    <p:sldId id="933" r:id="rId371"/>
    <p:sldId id="934" r:id="rId372"/>
    <p:sldId id="935" r:id="rId373"/>
    <p:sldId id="936" r:id="rId374"/>
    <p:sldId id="937" r:id="rId375"/>
    <p:sldId id="938" r:id="rId376"/>
    <p:sldId id="939" r:id="rId377"/>
    <p:sldId id="940" r:id="rId378"/>
    <p:sldId id="941" r:id="rId379"/>
    <p:sldId id="942" r:id="rId380"/>
    <p:sldId id="943" r:id="rId381"/>
    <p:sldId id="944" r:id="rId382"/>
    <p:sldId id="945" r:id="rId383"/>
    <p:sldId id="946" r:id="rId384"/>
    <p:sldId id="947" r:id="rId385"/>
    <p:sldId id="948" r:id="rId386"/>
    <p:sldId id="949" r:id="rId387"/>
    <p:sldId id="950" r:id="rId388"/>
    <p:sldId id="951" r:id="rId389"/>
    <p:sldId id="403" r:id="rId390"/>
    <p:sldId id="407" r:id="rId391"/>
    <p:sldId id="404" r:id="rId392"/>
    <p:sldId id="406" r:id="rId393"/>
    <p:sldId id="409" r:id="rId394"/>
    <p:sldId id="405" r:id="rId395"/>
    <p:sldId id="410" r:id="rId396"/>
    <p:sldId id="286" r:id="rId397"/>
    <p:sldId id="952" r:id="rId398"/>
    <p:sldId id="953" r:id="rId399"/>
    <p:sldId id="954" r:id="rId400"/>
    <p:sldId id="955" r:id="rId401"/>
    <p:sldId id="956" r:id="rId402"/>
    <p:sldId id="957" r:id="rId403"/>
    <p:sldId id="958" r:id="rId404"/>
    <p:sldId id="959" r:id="rId405"/>
    <p:sldId id="960" r:id="rId406"/>
    <p:sldId id="961" r:id="rId407"/>
    <p:sldId id="962" r:id="rId408"/>
    <p:sldId id="963" r:id="rId409"/>
    <p:sldId id="964" r:id="rId410"/>
    <p:sldId id="965" r:id="rId411"/>
    <p:sldId id="966" r:id="rId412"/>
    <p:sldId id="916" r:id="rId413"/>
    <p:sldId id="917" r:id="rId414"/>
    <p:sldId id="918" r:id="rId415"/>
    <p:sldId id="919" r:id="rId416"/>
    <p:sldId id="920" r:id="rId417"/>
    <p:sldId id="921" r:id="rId418"/>
    <p:sldId id="922" r:id="rId419"/>
    <p:sldId id="287" r:id="rId420"/>
    <p:sldId id="967" r:id="rId421"/>
    <p:sldId id="968" r:id="rId422"/>
    <p:sldId id="969" r:id="rId423"/>
    <p:sldId id="970" r:id="rId424"/>
    <p:sldId id="971" r:id="rId425"/>
    <p:sldId id="972" r:id="rId426"/>
    <p:sldId id="973" r:id="rId427"/>
    <p:sldId id="974" r:id="rId428"/>
    <p:sldId id="975" r:id="rId429"/>
    <p:sldId id="976" r:id="rId430"/>
    <p:sldId id="977" r:id="rId431"/>
    <p:sldId id="978" r:id="rId432"/>
    <p:sldId id="979" r:id="rId433"/>
    <p:sldId id="980" r:id="rId434"/>
    <p:sldId id="981" r:id="rId435"/>
    <p:sldId id="982" r:id="rId436"/>
    <p:sldId id="983" r:id="rId437"/>
    <p:sldId id="984" r:id="rId438"/>
    <p:sldId id="985" r:id="rId439"/>
    <p:sldId id="986" r:id="rId440"/>
    <p:sldId id="987" r:id="rId441"/>
    <p:sldId id="988" r:id="rId442"/>
    <p:sldId id="989" r:id="rId443"/>
    <p:sldId id="990" r:id="rId444"/>
    <p:sldId id="991" r:id="rId445"/>
    <p:sldId id="992" r:id="rId446"/>
    <p:sldId id="993" r:id="rId447"/>
    <p:sldId id="994" r:id="rId448"/>
    <p:sldId id="995" r:id="rId449"/>
    <p:sldId id="996" r:id="rId450"/>
    <p:sldId id="997" r:id="rId451"/>
    <p:sldId id="998" r:id="rId452"/>
    <p:sldId id="999" r:id="rId453"/>
    <p:sldId id="1000" r:id="rId454"/>
    <p:sldId id="1001" r:id="rId455"/>
    <p:sldId id="1002" r:id="rId456"/>
    <p:sldId id="1003" r:id="rId457"/>
    <p:sldId id="1004" r:id="rId458"/>
    <p:sldId id="1005" r:id="rId459"/>
    <p:sldId id="1006" r:id="rId460"/>
    <p:sldId id="1007" r:id="rId461"/>
    <p:sldId id="1008" r:id="rId462"/>
    <p:sldId id="1009" r:id="rId463"/>
    <p:sldId id="1010" r:id="rId464"/>
    <p:sldId id="1011" r:id="rId465"/>
    <p:sldId id="1012" r:id="rId466"/>
    <p:sldId id="1013" r:id="rId467"/>
    <p:sldId id="438" r:id="rId468"/>
    <p:sldId id="1014" r:id="rId469"/>
    <p:sldId id="1016" r:id="rId470"/>
    <p:sldId id="1015" r:id="rId471"/>
    <p:sldId id="439" r:id="rId472"/>
    <p:sldId id="1017" r:id="rId473"/>
    <p:sldId id="1018" r:id="rId474"/>
    <p:sldId id="288" r:id="rId475"/>
    <p:sldId id="1026" r:id="rId476"/>
    <p:sldId id="1027" r:id="rId477"/>
    <p:sldId id="1028" r:id="rId478"/>
    <p:sldId id="1029" r:id="rId479"/>
    <p:sldId id="1030" r:id="rId480"/>
    <p:sldId id="1031" r:id="rId481"/>
    <p:sldId id="1032" r:id="rId482"/>
    <p:sldId id="1033" r:id="rId483"/>
    <p:sldId id="1034" r:id="rId484"/>
    <p:sldId id="1035" r:id="rId485"/>
    <p:sldId id="1036" r:id="rId486"/>
    <p:sldId id="1037" r:id="rId487"/>
    <p:sldId id="1038" r:id="rId488"/>
    <p:sldId id="1039" r:id="rId489"/>
    <p:sldId id="1040" r:id="rId490"/>
    <p:sldId id="1041" r:id="rId491"/>
    <p:sldId id="1042" r:id="rId492"/>
    <p:sldId id="1043" r:id="rId493"/>
    <p:sldId id="1044" r:id="rId494"/>
    <p:sldId id="1045" r:id="rId495"/>
    <p:sldId id="1046" r:id="rId496"/>
    <p:sldId id="1047" r:id="rId497"/>
    <p:sldId id="1048" r:id="rId498"/>
    <p:sldId id="1049" r:id="rId499"/>
    <p:sldId id="1050" r:id="rId500"/>
    <p:sldId id="1051" r:id="rId501"/>
    <p:sldId id="1052" r:id="rId502"/>
    <p:sldId id="1053" r:id="rId503"/>
    <p:sldId id="1054" r:id="rId504"/>
    <p:sldId id="1055" r:id="rId505"/>
    <p:sldId id="1056" r:id="rId506"/>
    <p:sldId id="1057" r:id="rId507"/>
    <p:sldId id="1058" r:id="rId508"/>
    <p:sldId id="1059" r:id="rId509"/>
    <p:sldId id="1060" r:id="rId510"/>
    <p:sldId id="1061" r:id="rId511"/>
    <p:sldId id="1019" r:id="rId512"/>
    <p:sldId id="1020" r:id="rId513"/>
    <p:sldId id="1021" r:id="rId514"/>
    <p:sldId id="1022" r:id="rId515"/>
    <p:sldId id="1023" r:id="rId516"/>
    <p:sldId id="1024" r:id="rId517"/>
    <p:sldId id="1025" r:id="rId518"/>
    <p:sldId id="289" r:id="rId519"/>
    <p:sldId id="1062" r:id="rId520"/>
    <p:sldId id="1063" r:id="rId521"/>
    <p:sldId id="1064" r:id="rId522"/>
    <p:sldId id="1065" r:id="rId523"/>
    <p:sldId id="1066" r:id="rId524"/>
    <p:sldId id="1067" r:id="rId525"/>
    <p:sldId id="1068" r:id="rId526"/>
    <p:sldId id="1069" r:id="rId527"/>
    <p:sldId id="1070" r:id="rId528"/>
    <p:sldId id="1071" r:id="rId529"/>
    <p:sldId id="1072" r:id="rId530"/>
    <p:sldId id="1073" r:id="rId531"/>
    <p:sldId id="1074" r:id="rId532"/>
    <p:sldId id="1075" r:id="rId533"/>
    <p:sldId id="1076" r:id="rId534"/>
    <p:sldId id="1077" r:id="rId535"/>
    <p:sldId id="1078" r:id="rId536"/>
    <p:sldId id="1079" r:id="rId537"/>
    <p:sldId id="1080" r:id="rId538"/>
    <p:sldId id="1081" r:id="rId539"/>
    <p:sldId id="1082" r:id="rId540"/>
    <p:sldId id="1083" r:id="rId541"/>
    <p:sldId id="1084" r:id="rId542"/>
    <p:sldId id="461" r:id="rId543"/>
    <p:sldId id="1085" r:id="rId544"/>
    <p:sldId id="1086" r:id="rId545"/>
    <p:sldId id="462" r:id="rId546"/>
    <p:sldId id="1087" r:id="rId547"/>
    <p:sldId id="1088" r:id="rId548"/>
    <p:sldId id="463" r:id="rId549"/>
    <p:sldId id="1090" r:id="rId550"/>
    <p:sldId id="464" r:id="rId551"/>
    <p:sldId id="1089" r:id="rId552"/>
    <p:sldId id="465" r:id="rId553"/>
    <p:sldId id="1091" r:id="rId554"/>
    <p:sldId id="290" r:id="rId555"/>
    <p:sldId id="1104" r:id="rId556"/>
    <p:sldId id="1105" r:id="rId557"/>
    <p:sldId id="1106" r:id="rId558"/>
    <p:sldId id="1107" r:id="rId559"/>
    <p:sldId id="1108" r:id="rId560"/>
    <p:sldId id="1109" r:id="rId561"/>
    <p:sldId id="1110" r:id="rId562"/>
    <p:sldId id="1111" r:id="rId563"/>
    <p:sldId id="1112" r:id="rId564"/>
    <p:sldId id="1113" r:id="rId565"/>
    <p:sldId id="1114" r:id="rId566"/>
    <p:sldId id="1115" r:id="rId567"/>
    <p:sldId id="1116" r:id="rId568"/>
    <p:sldId id="1117" r:id="rId569"/>
    <p:sldId id="1118" r:id="rId570"/>
    <p:sldId id="1119" r:id="rId571"/>
    <p:sldId id="1120" r:id="rId572"/>
    <p:sldId id="1121" r:id="rId573"/>
    <p:sldId id="1122" r:id="rId574"/>
    <p:sldId id="1123" r:id="rId575"/>
    <p:sldId id="1124" r:id="rId576"/>
    <p:sldId id="1125" r:id="rId577"/>
    <p:sldId id="1126" r:id="rId578"/>
    <p:sldId id="1127" r:id="rId579"/>
    <p:sldId id="1128" r:id="rId580"/>
    <p:sldId id="1129" r:id="rId581"/>
    <p:sldId id="1130" r:id="rId582"/>
    <p:sldId id="1131" r:id="rId583"/>
    <p:sldId id="1132" r:id="rId584"/>
    <p:sldId id="1133" r:id="rId585"/>
    <p:sldId id="1092" r:id="rId586"/>
    <p:sldId id="1093" r:id="rId587"/>
    <p:sldId id="1094" r:id="rId588"/>
    <p:sldId id="1095" r:id="rId589"/>
    <p:sldId id="1096" r:id="rId590"/>
    <p:sldId id="1097" r:id="rId591"/>
    <p:sldId id="1098" r:id="rId592"/>
    <p:sldId id="1099" r:id="rId593"/>
    <p:sldId id="1100" r:id="rId594"/>
    <p:sldId id="1101" r:id="rId595"/>
    <p:sldId id="1102" r:id="rId596"/>
    <p:sldId id="1103" r:id="rId597"/>
    <p:sldId id="291" r:id="rId598"/>
    <p:sldId id="1149" r:id="rId599"/>
    <p:sldId id="1150" r:id="rId600"/>
    <p:sldId id="1151" r:id="rId601"/>
    <p:sldId id="1152" r:id="rId602"/>
    <p:sldId id="1153" r:id="rId603"/>
    <p:sldId id="1154" r:id="rId604"/>
    <p:sldId id="1155" r:id="rId605"/>
    <p:sldId id="1156" r:id="rId606"/>
    <p:sldId id="1157" r:id="rId607"/>
    <p:sldId id="1158" r:id="rId608"/>
    <p:sldId id="1159" r:id="rId609"/>
    <p:sldId id="1160" r:id="rId610"/>
    <p:sldId id="1161" r:id="rId611"/>
    <p:sldId id="1162" r:id="rId612"/>
    <p:sldId id="1163" r:id="rId613"/>
    <p:sldId id="1164" r:id="rId614"/>
    <p:sldId id="1165" r:id="rId615"/>
    <p:sldId id="1166" r:id="rId616"/>
    <p:sldId id="1167" r:id="rId617"/>
    <p:sldId id="1168" r:id="rId618"/>
    <p:sldId id="1169" r:id="rId619"/>
    <p:sldId id="1170" r:id="rId620"/>
    <p:sldId id="1171" r:id="rId621"/>
    <p:sldId id="1172" r:id="rId622"/>
    <p:sldId id="1173" r:id="rId623"/>
    <p:sldId id="1174" r:id="rId624"/>
    <p:sldId id="1175" r:id="rId625"/>
    <p:sldId id="1176" r:id="rId626"/>
    <p:sldId id="1177" r:id="rId627"/>
    <p:sldId id="487" r:id="rId628"/>
    <p:sldId id="1134" r:id="rId629"/>
    <p:sldId id="1135" r:id="rId630"/>
    <p:sldId id="488" r:id="rId631"/>
    <p:sldId id="1136" r:id="rId632"/>
    <p:sldId id="1137" r:id="rId633"/>
    <p:sldId id="489" r:id="rId634"/>
    <p:sldId id="1138" r:id="rId635"/>
    <p:sldId id="1139" r:id="rId636"/>
    <p:sldId id="292" r:id="rId637"/>
    <p:sldId id="1178" r:id="rId638"/>
    <p:sldId id="1179" r:id="rId639"/>
    <p:sldId id="1180" r:id="rId640"/>
    <p:sldId id="1181" r:id="rId641"/>
    <p:sldId id="1182" r:id="rId642"/>
    <p:sldId id="1183" r:id="rId643"/>
    <p:sldId id="1184" r:id="rId644"/>
    <p:sldId id="1185" r:id="rId645"/>
    <p:sldId id="1186" r:id="rId646"/>
    <p:sldId id="1187" r:id="rId647"/>
    <p:sldId id="1188" r:id="rId648"/>
    <p:sldId id="1189" r:id="rId649"/>
    <p:sldId id="1190" r:id="rId650"/>
    <p:sldId id="1191" r:id="rId651"/>
    <p:sldId id="1192" r:id="rId652"/>
    <p:sldId id="1140" r:id="rId653"/>
    <p:sldId id="1141" r:id="rId654"/>
    <p:sldId id="1142" r:id="rId655"/>
    <p:sldId id="1143" r:id="rId656"/>
    <p:sldId id="1144" r:id="rId657"/>
    <p:sldId id="1145" r:id="rId658"/>
    <p:sldId id="1146" r:id="rId659"/>
    <p:sldId id="1147" r:id="rId660"/>
    <p:sldId id="1148" r:id="rId661"/>
    <p:sldId id="293" r:id="rId662"/>
    <p:sldId id="1203" r:id="rId663"/>
    <p:sldId id="1204" r:id="rId664"/>
    <p:sldId id="1205" r:id="rId665"/>
    <p:sldId id="1206" r:id="rId666"/>
    <p:sldId id="1207" r:id="rId667"/>
    <p:sldId id="1208" r:id="rId668"/>
    <p:sldId id="1209" r:id="rId669"/>
    <p:sldId id="1210" r:id="rId670"/>
    <p:sldId id="1211" r:id="rId671"/>
    <p:sldId id="1212" r:id="rId672"/>
    <p:sldId id="1213" r:id="rId673"/>
    <p:sldId id="1214" r:id="rId674"/>
    <p:sldId id="1215" r:id="rId675"/>
    <p:sldId id="1216" r:id="rId676"/>
    <p:sldId id="1217" r:id="rId677"/>
    <p:sldId id="1218" r:id="rId678"/>
    <p:sldId id="1219" r:id="rId679"/>
    <p:sldId id="1220" r:id="rId680"/>
    <p:sldId id="1221" r:id="rId681"/>
    <p:sldId id="1222" r:id="rId682"/>
    <p:sldId id="1223" r:id="rId683"/>
    <p:sldId id="1224" r:id="rId684"/>
    <p:sldId id="1225" r:id="rId685"/>
    <p:sldId id="1226" r:id="rId686"/>
    <p:sldId id="1227" r:id="rId687"/>
    <p:sldId id="1228" r:id="rId688"/>
    <p:sldId id="1229" r:id="rId689"/>
    <p:sldId id="1230" r:id="rId690"/>
    <p:sldId id="1231" r:id="rId691"/>
    <p:sldId id="1232" r:id="rId692"/>
    <p:sldId id="1233" r:id="rId693"/>
    <p:sldId id="1234" r:id="rId694"/>
    <p:sldId id="1235" r:id="rId695"/>
    <p:sldId id="1236" r:id="rId696"/>
    <p:sldId id="1237" r:id="rId697"/>
    <p:sldId id="1238" r:id="rId698"/>
    <p:sldId id="1239" r:id="rId699"/>
    <p:sldId id="1240" r:id="rId700"/>
    <p:sldId id="1241" r:id="rId701"/>
    <p:sldId id="1242" r:id="rId702"/>
    <p:sldId id="1243" r:id="rId703"/>
    <p:sldId id="1244" r:id="rId704"/>
    <p:sldId id="1245" r:id="rId705"/>
    <p:sldId id="1246" r:id="rId706"/>
    <p:sldId id="1247" r:id="rId707"/>
    <p:sldId id="1248" r:id="rId708"/>
    <p:sldId id="1249" r:id="rId709"/>
    <p:sldId id="513" r:id="rId710"/>
    <p:sldId id="1193" r:id="rId711"/>
    <p:sldId id="1194" r:id="rId712"/>
    <p:sldId id="514" r:id="rId713"/>
    <p:sldId id="1195" r:id="rId714"/>
    <p:sldId id="1196" r:id="rId715"/>
    <p:sldId id="294" r:id="rId716"/>
    <p:sldId id="1250" r:id="rId717"/>
    <p:sldId id="1251" r:id="rId718"/>
    <p:sldId id="1252" r:id="rId719"/>
    <p:sldId id="1253" r:id="rId720"/>
    <p:sldId id="1254" r:id="rId721"/>
    <p:sldId id="1255" r:id="rId722"/>
    <p:sldId id="1256" r:id="rId723"/>
    <p:sldId id="1257" r:id="rId724"/>
    <p:sldId id="1258" r:id="rId725"/>
    <p:sldId id="1259" r:id="rId726"/>
    <p:sldId id="1260" r:id="rId727"/>
    <p:sldId id="1261" r:id="rId728"/>
    <p:sldId id="1262" r:id="rId729"/>
    <p:sldId id="1263" r:id="rId730"/>
    <p:sldId id="1264" r:id="rId731"/>
    <p:sldId id="1265" r:id="rId732"/>
    <p:sldId id="1266" r:id="rId733"/>
    <p:sldId id="1267" r:id="rId734"/>
    <p:sldId id="1268" r:id="rId735"/>
    <p:sldId id="1269" r:id="rId736"/>
    <p:sldId id="1270" r:id="rId737"/>
    <p:sldId id="1271" r:id="rId738"/>
    <p:sldId id="1272" r:id="rId739"/>
    <p:sldId id="1273" r:id="rId740"/>
    <p:sldId id="1274" r:id="rId741"/>
    <p:sldId id="1275" r:id="rId742"/>
    <p:sldId id="1276" r:id="rId743"/>
    <p:sldId id="1277" r:id="rId744"/>
    <p:sldId id="1278" r:id="rId745"/>
    <p:sldId id="1279" r:id="rId746"/>
    <p:sldId id="1280" r:id="rId747"/>
    <p:sldId id="1281" r:id="rId748"/>
    <p:sldId id="1282" r:id="rId749"/>
    <p:sldId id="1283" r:id="rId750"/>
    <p:sldId id="1284" r:id="rId751"/>
    <p:sldId id="1285" r:id="rId752"/>
    <p:sldId id="1197" r:id="rId753"/>
    <p:sldId id="1198" r:id="rId754"/>
    <p:sldId id="1199" r:id="rId755"/>
    <p:sldId id="1200" r:id="rId756"/>
    <p:sldId id="1201" r:id="rId757"/>
    <p:sldId id="1202" r:id="rId758"/>
    <p:sldId id="295" r:id="rId759"/>
    <p:sldId id="1286" r:id="rId760"/>
    <p:sldId id="1287" r:id="rId761"/>
    <p:sldId id="1288" r:id="rId762"/>
    <p:sldId id="1289" r:id="rId763"/>
    <p:sldId id="1290" r:id="rId764"/>
    <p:sldId id="1291" r:id="rId765"/>
    <p:sldId id="1292" r:id="rId766"/>
    <p:sldId id="1293" r:id="rId767"/>
    <p:sldId id="1294" r:id="rId768"/>
    <p:sldId id="1295" r:id="rId769"/>
    <p:sldId id="1296" r:id="rId770"/>
    <p:sldId id="1297" r:id="rId771"/>
    <p:sldId id="1298" r:id="rId772"/>
    <p:sldId id="1299" r:id="rId773"/>
    <p:sldId id="1300" r:id="rId774"/>
    <p:sldId id="1301" r:id="rId775"/>
    <p:sldId id="1302" r:id="rId776"/>
    <p:sldId id="1303" r:id="rId777"/>
    <p:sldId id="1304" r:id="rId778"/>
    <p:sldId id="1305" r:id="rId779"/>
    <p:sldId id="1306" r:id="rId780"/>
    <p:sldId id="1307" r:id="rId781"/>
    <p:sldId id="1308" r:id="rId782"/>
    <p:sldId id="1309" r:id="rId783"/>
    <p:sldId id="1310" r:id="rId784"/>
    <p:sldId id="1311" r:id="rId785"/>
    <p:sldId id="1312" r:id="rId786"/>
    <p:sldId id="1313" r:id="rId787"/>
    <p:sldId id="1314" r:id="rId788"/>
    <p:sldId id="1315" r:id="rId789"/>
    <p:sldId id="1316" r:id="rId790"/>
    <p:sldId id="1317" r:id="rId791"/>
    <p:sldId id="1318" r:id="rId792"/>
    <p:sldId id="1319" r:id="rId793"/>
    <p:sldId id="1320" r:id="rId794"/>
    <p:sldId id="1321" r:id="rId795"/>
    <p:sldId id="1322" r:id="rId796"/>
    <p:sldId id="1323" r:id="rId797"/>
    <p:sldId id="296" r:id="rId798"/>
    <p:sldId id="1324" r:id="rId799"/>
    <p:sldId id="1325" r:id="rId800"/>
    <p:sldId id="1326" r:id="rId801"/>
    <p:sldId id="1327" r:id="rId802"/>
    <p:sldId id="1328" r:id="rId803"/>
    <p:sldId id="1329" r:id="rId804"/>
    <p:sldId id="1330" r:id="rId805"/>
    <p:sldId id="1331" r:id="rId806"/>
    <p:sldId id="1332" r:id="rId807"/>
    <p:sldId id="1333" r:id="rId808"/>
    <p:sldId id="1334" r:id="rId809"/>
    <p:sldId id="1335" r:id="rId810"/>
    <p:sldId id="1336" r:id="rId811"/>
    <p:sldId id="1337" r:id="rId812"/>
    <p:sldId id="1338" r:id="rId813"/>
    <p:sldId id="1339" r:id="rId814"/>
    <p:sldId id="1340" r:id="rId815"/>
    <p:sldId id="1341" r:id="rId816"/>
    <p:sldId id="1342" r:id="rId817"/>
    <p:sldId id="1343" r:id="rId818"/>
    <p:sldId id="1344" r:id="rId819"/>
    <p:sldId id="1345" r:id="rId820"/>
    <p:sldId id="1346" r:id="rId821"/>
    <p:sldId id="1347" r:id="rId822"/>
    <p:sldId id="1348" r:id="rId823"/>
    <p:sldId id="1349" r:id="rId824"/>
    <p:sldId id="1350" r:id="rId825"/>
    <p:sldId id="1351" r:id="rId826"/>
    <p:sldId id="1352" r:id="rId827"/>
    <p:sldId id="1353" r:id="rId828"/>
    <p:sldId id="1354" r:id="rId829"/>
    <p:sldId id="1355" r:id="rId830"/>
    <p:sldId id="1356" r:id="rId831"/>
    <p:sldId id="1357" r:id="rId832"/>
    <p:sldId id="1358" r:id="rId833"/>
    <p:sldId id="1359" r:id="rId834"/>
    <p:sldId id="1360" r:id="rId835"/>
    <p:sldId id="1361" r:id="rId836"/>
    <p:sldId id="1362" r:id="rId837"/>
    <p:sldId id="1363" r:id="rId838"/>
    <p:sldId id="1364" r:id="rId839"/>
    <p:sldId id="1365" r:id="rId840"/>
    <p:sldId id="1366" r:id="rId841"/>
    <p:sldId id="1367" r:id="rId842"/>
    <p:sldId id="297" r:id="rId843"/>
    <p:sldId id="1368" r:id="rId844"/>
    <p:sldId id="1369" r:id="rId845"/>
    <p:sldId id="1370" r:id="rId846"/>
    <p:sldId id="1371" r:id="rId847"/>
    <p:sldId id="1372" r:id="rId848"/>
    <p:sldId id="1373" r:id="rId849"/>
    <p:sldId id="1374" r:id="rId850"/>
    <p:sldId id="1375" r:id="rId851"/>
    <p:sldId id="1376" r:id="rId852"/>
    <p:sldId id="1377" r:id="rId853"/>
    <p:sldId id="1378" r:id="rId854"/>
    <p:sldId id="1379" r:id="rId855"/>
    <p:sldId id="1380" r:id="rId856"/>
    <p:sldId id="1381" r:id="rId857"/>
    <p:sldId id="1382" r:id="rId858"/>
    <p:sldId id="1383" r:id="rId859"/>
    <p:sldId id="1384" r:id="rId860"/>
    <p:sldId id="1385" r:id="rId861"/>
    <p:sldId id="1386" r:id="rId862"/>
    <p:sldId id="1387" r:id="rId863"/>
    <p:sldId id="1388" r:id="rId864"/>
    <p:sldId id="1389" r:id="rId865"/>
    <p:sldId id="1390" r:id="rId866"/>
    <p:sldId id="1391" r:id="rId867"/>
    <p:sldId id="1392" r:id="rId868"/>
    <p:sldId id="1393" r:id="rId869"/>
    <p:sldId id="1394" r:id="rId870"/>
    <p:sldId id="1395" r:id="rId871"/>
    <p:sldId id="1396" r:id="rId872"/>
    <p:sldId id="1397" r:id="rId873"/>
    <p:sldId id="1398" r:id="rId874"/>
    <p:sldId id="1399" r:id="rId875"/>
    <p:sldId id="1400" r:id="rId876"/>
    <p:sldId id="1401" r:id="rId877"/>
    <p:sldId id="1402" r:id="rId878"/>
    <p:sldId id="1403" r:id="rId879"/>
    <p:sldId id="1404" r:id="rId880"/>
    <p:sldId id="1405" r:id="rId881"/>
    <p:sldId id="1406" r:id="rId882"/>
    <p:sldId id="1407" r:id="rId883"/>
    <p:sldId id="1408" r:id="rId884"/>
    <p:sldId id="1409" r:id="rId885"/>
    <p:sldId id="1410" r:id="rId886"/>
    <p:sldId id="1411" r:id="rId887"/>
    <p:sldId id="1412" r:id="rId888"/>
    <p:sldId id="1413" r:id="rId889"/>
    <p:sldId id="1414" r:id="rId890"/>
    <p:sldId id="1415" r:id="rId891"/>
    <p:sldId id="1416" r:id="rId892"/>
    <p:sldId id="1417" r:id="rId893"/>
    <p:sldId id="1418" r:id="rId894"/>
    <p:sldId id="1419" r:id="rId895"/>
    <p:sldId id="1420" r:id="rId896"/>
    <p:sldId id="1421" r:id="rId897"/>
    <p:sldId id="1422" r:id="rId898"/>
    <p:sldId id="1423" r:id="rId899"/>
    <p:sldId id="298" r:id="rId900"/>
    <p:sldId id="1424" r:id="rId901"/>
    <p:sldId id="1425" r:id="rId902"/>
    <p:sldId id="1426" r:id="rId903"/>
    <p:sldId id="1427" r:id="rId904"/>
    <p:sldId id="1428" r:id="rId905"/>
    <p:sldId id="1429" r:id="rId906"/>
    <p:sldId id="1430" r:id="rId907"/>
    <p:sldId id="1431" r:id="rId908"/>
    <p:sldId id="1432" r:id="rId909"/>
    <p:sldId id="1433" r:id="rId910"/>
    <p:sldId id="1434" r:id="rId911"/>
    <p:sldId id="1435" r:id="rId912"/>
    <p:sldId id="1436" r:id="rId913"/>
    <p:sldId id="1437" r:id="rId914"/>
    <p:sldId id="1438" r:id="rId915"/>
    <p:sldId id="1439" r:id="rId916"/>
    <p:sldId id="1440" r:id="rId917"/>
    <p:sldId id="1441" r:id="rId918"/>
    <p:sldId id="1442" r:id="rId919"/>
    <p:sldId id="1443" r:id="rId920"/>
    <p:sldId id="1444" r:id="rId921"/>
    <p:sldId id="1445" r:id="rId922"/>
    <p:sldId id="1446" r:id="rId923"/>
    <p:sldId id="1447" r:id="rId924"/>
    <p:sldId id="1448" r:id="rId925"/>
    <p:sldId id="1449" r:id="rId926"/>
    <p:sldId id="1450" r:id="rId927"/>
    <p:sldId id="1451" r:id="rId928"/>
    <p:sldId id="1452" r:id="rId929"/>
    <p:sldId id="1453" r:id="rId930"/>
    <p:sldId id="1454" r:id="rId931"/>
    <p:sldId id="1455" r:id="rId932"/>
    <p:sldId id="1456" r:id="rId933"/>
    <p:sldId id="1457" r:id="rId934"/>
    <p:sldId id="1458" r:id="rId935"/>
    <p:sldId id="1459" r:id="rId936"/>
    <p:sldId id="1460" r:id="rId937"/>
    <p:sldId id="1461" r:id="rId938"/>
    <p:sldId id="1462" r:id="rId939"/>
    <p:sldId id="1463" r:id="rId940"/>
    <p:sldId id="1464" r:id="rId941"/>
    <p:sldId id="1465" r:id="rId942"/>
    <p:sldId id="260" r:id="rId9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5327"/>
    <a:srgbClr val="F64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671" Type="http://schemas.openxmlformats.org/officeDocument/2006/relationships/slide" Target="slides/slide669.xml"/><Relationship Id="rId769" Type="http://schemas.openxmlformats.org/officeDocument/2006/relationships/slide" Target="slides/slide767.xml"/><Relationship Id="rId21" Type="http://schemas.openxmlformats.org/officeDocument/2006/relationships/slide" Target="slides/slide19.xml"/><Relationship Id="rId324" Type="http://schemas.openxmlformats.org/officeDocument/2006/relationships/slide" Target="slides/slide322.xml"/><Relationship Id="rId531" Type="http://schemas.openxmlformats.org/officeDocument/2006/relationships/slide" Target="slides/slide529.xml"/><Relationship Id="rId629" Type="http://schemas.openxmlformats.org/officeDocument/2006/relationships/slide" Target="slides/slide627.xml"/><Relationship Id="rId170" Type="http://schemas.openxmlformats.org/officeDocument/2006/relationships/slide" Target="slides/slide168.xml"/><Relationship Id="rId836" Type="http://schemas.openxmlformats.org/officeDocument/2006/relationships/slide" Target="slides/slide834.xml"/><Relationship Id="rId268" Type="http://schemas.openxmlformats.org/officeDocument/2006/relationships/slide" Target="slides/slide266.xml"/><Relationship Id="rId475" Type="http://schemas.openxmlformats.org/officeDocument/2006/relationships/slide" Target="slides/slide473.xml"/><Relationship Id="rId682" Type="http://schemas.openxmlformats.org/officeDocument/2006/relationships/slide" Target="slides/slide680.xml"/><Relationship Id="rId903" Type="http://schemas.openxmlformats.org/officeDocument/2006/relationships/slide" Target="slides/slide901.xml"/><Relationship Id="rId32" Type="http://schemas.openxmlformats.org/officeDocument/2006/relationships/slide" Target="slides/slide30.xml"/><Relationship Id="rId128" Type="http://schemas.openxmlformats.org/officeDocument/2006/relationships/slide" Target="slides/slide126.xml"/><Relationship Id="rId335" Type="http://schemas.openxmlformats.org/officeDocument/2006/relationships/slide" Target="slides/slide333.xml"/><Relationship Id="rId542" Type="http://schemas.openxmlformats.org/officeDocument/2006/relationships/slide" Target="slides/slide540.xml"/><Relationship Id="rId181" Type="http://schemas.openxmlformats.org/officeDocument/2006/relationships/slide" Target="slides/slide179.xml"/><Relationship Id="rId402" Type="http://schemas.openxmlformats.org/officeDocument/2006/relationships/slide" Target="slides/slide400.xml"/><Relationship Id="rId847" Type="http://schemas.openxmlformats.org/officeDocument/2006/relationships/slide" Target="slides/slide845.xml"/><Relationship Id="rId279" Type="http://schemas.openxmlformats.org/officeDocument/2006/relationships/slide" Target="slides/slide277.xml"/><Relationship Id="rId486" Type="http://schemas.openxmlformats.org/officeDocument/2006/relationships/slide" Target="slides/slide484.xml"/><Relationship Id="rId693" Type="http://schemas.openxmlformats.org/officeDocument/2006/relationships/slide" Target="slides/slide691.xml"/><Relationship Id="rId707" Type="http://schemas.openxmlformats.org/officeDocument/2006/relationships/slide" Target="slides/slide705.xml"/><Relationship Id="rId914" Type="http://schemas.openxmlformats.org/officeDocument/2006/relationships/slide" Target="slides/slide912.xml"/><Relationship Id="rId43" Type="http://schemas.openxmlformats.org/officeDocument/2006/relationships/slide" Target="slides/slide41.xml"/><Relationship Id="rId139" Type="http://schemas.openxmlformats.org/officeDocument/2006/relationships/slide" Target="slides/slide137.xml"/><Relationship Id="rId346" Type="http://schemas.openxmlformats.org/officeDocument/2006/relationships/slide" Target="slides/slide344.xml"/><Relationship Id="rId553" Type="http://schemas.openxmlformats.org/officeDocument/2006/relationships/slide" Target="slides/slide551.xml"/><Relationship Id="rId760" Type="http://schemas.openxmlformats.org/officeDocument/2006/relationships/slide" Target="slides/slide758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413" Type="http://schemas.openxmlformats.org/officeDocument/2006/relationships/slide" Target="slides/slide411.xml"/><Relationship Id="rId858" Type="http://schemas.openxmlformats.org/officeDocument/2006/relationships/slide" Target="slides/slide856.xml"/><Relationship Id="rId497" Type="http://schemas.openxmlformats.org/officeDocument/2006/relationships/slide" Target="slides/slide495.xml"/><Relationship Id="rId620" Type="http://schemas.openxmlformats.org/officeDocument/2006/relationships/slide" Target="slides/slide618.xml"/><Relationship Id="rId718" Type="http://schemas.openxmlformats.org/officeDocument/2006/relationships/slide" Target="slides/slide716.xml"/><Relationship Id="rId925" Type="http://schemas.openxmlformats.org/officeDocument/2006/relationships/slide" Target="slides/slide923.xml"/><Relationship Id="rId357" Type="http://schemas.openxmlformats.org/officeDocument/2006/relationships/slide" Target="slides/slide355.xml"/><Relationship Id="rId54" Type="http://schemas.openxmlformats.org/officeDocument/2006/relationships/slide" Target="slides/slide52.xml"/><Relationship Id="rId217" Type="http://schemas.openxmlformats.org/officeDocument/2006/relationships/slide" Target="slides/slide215.xml"/><Relationship Id="rId564" Type="http://schemas.openxmlformats.org/officeDocument/2006/relationships/slide" Target="slides/slide562.xml"/><Relationship Id="rId771" Type="http://schemas.openxmlformats.org/officeDocument/2006/relationships/slide" Target="slides/slide769.xml"/><Relationship Id="rId869" Type="http://schemas.openxmlformats.org/officeDocument/2006/relationships/slide" Target="slides/slide867.xml"/><Relationship Id="rId424" Type="http://schemas.openxmlformats.org/officeDocument/2006/relationships/slide" Target="slides/slide422.xml"/><Relationship Id="rId631" Type="http://schemas.openxmlformats.org/officeDocument/2006/relationships/slide" Target="slides/slide629.xml"/><Relationship Id="rId729" Type="http://schemas.openxmlformats.org/officeDocument/2006/relationships/slide" Target="slides/slide727.xml"/><Relationship Id="rId270" Type="http://schemas.openxmlformats.org/officeDocument/2006/relationships/slide" Target="slides/slide268.xml"/><Relationship Id="rId936" Type="http://schemas.openxmlformats.org/officeDocument/2006/relationships/slide" Target="slides/slide934.xml"/><Relationship Id="rId65" Type="http://schemas.openxmlformats.org/officeDocument/2006/relationships/slide" Target="slides/slide63.xml"/><Relationship Id="rId130" Type="http://schemas.openxmlformats.org/officeDocument/2006/relationships/slide" Target="slides/slide128.xml"/><Relationship Id="rId368" Type="http://schemas.openxmlformats.org/officeDocument/2006/relationships/slide" Target="slides/slide366.xml"/><Relationship Id="rId575" Type="http://schemas.openxmlformats.org/officeDocument/2006/relationships/slide" Target="slides/slide573.xml"/><Relationship Id="rId782" Type="http://schemas.openxmlformats.org/officeDocument/2006/relationships/slide" Target="slides/slide780.xml"/><Relationship Id="rId228" Type="http://schemas.openxmlformats.org/officeDocument/2006/relationships/slide" Target="slides/slide226.xml"/><Relationship Id="rId435" Type="http://schemas.openxmlformats.org/officeDocument/2006/relationships/slide" Target="slides/slide433.xml"/><Relationship Id="rId642" Type="http://schemas.openxmlformats.org/officeDocument/2006/relationships/slide" Target="slides/slide640.xml"/><Relationship Id="rId281" Type="http://schemas.openxmlformats.org/officeDocument/2006/relationships/slide" Target="slides/slide279.xml"/><Relationship Id="rId502" Type="http://schemas.openxmlformats.org/officeDocument/2006/relationships/slide" Target="slides/slide500.xml"/><Relationship Id="rId947" Type="http://schemas.openxmlformats.org/officeDocument/2006/relationships/viewProps" Target="viewProps.xml"/><Relationship Id="rId76" Type="http://schemas.openxmlformats.org/officeDocument/2006/relationships/slide" Target="slides/slide74.xml"/><Relationship Id="rId141" Type="http://schemas.openxmlformats.org/officeDocument/2006/relationships/slide" Target="slides/slide139.xml"/><Relationship Id="rId379" Type="http://schemas.openxmlformats.org/officeDocument/2006/relationships/slide" Target="slides/slide377.xml"/><Relationship Id="rId586" Type="http://schemas.openxmlformats.org/officeDocument/2006/relationships/slide" Target="slides/slide584.xml"/><Relationship Id="rId793" Type="http://schemas.openxmlformats.org/officeDocument/2006/relationships/slide" Target="slides/slide791.xml"/><Relationship Id="rId807" Type="http://schemas.openxmlformats.org/officeDocument/2006/relationships/slide" Target="slides/slide805.xml"/><Relationship Id="rId7" Type="http://schemas.openxmlformats.org/officeDocument/2006/relationships/slide" Target="slides/slide5.xml"/><Relationship Id="rId239" Type="http://schemas.openxmlformats.org/officeDocument/2006/relationships/slide" Target="slides/slide237.xml"/><Relationship Id="rId446" Type="http://schemas.openxmlformats.org/officeDocument/2006/relationships/slide" Target="slides/slide444.xml"/><Relationship Id="rId653" Type="http://schemas.openxmlformats.org/officeDocument/2006/relationships/slide" Target="slides/slide651.xml"/><Relationship Id="rId292" Type="http://schemas.openxmlformats.org/officeDocument/2006/relationships/slide" Target="slides/slide290.xml"/><Relationship Id="rId306" Type="http://schemas.openxmlformats.org/officeDocument/2006/relationships/slide" Target="slides/slide304.xml"/><Relationship Id="rId860" Type="http://schemas.openxmlformats.org/officeDocument/2006/relationships/slide" Target="slides/slide858.xml"/><Relationship Id="rId87" Type="http://schemas.openxmlformats.org/officeDocument/2006/relationships/slide" Target="slides/slide85.xml"/><Relationship Id="rId513" Type="http://schemas.openxmlformats.org/officeDocument/2006/relationships/slide" Target="slides/slide511.xml"/><Relationship Id="rId597" Type="http://schemas.openxmlformats.org/officeDocument/2006/relationships/slide" Target="slides/slide595.xml"/><Relationship Id="rId720" Type="http://schemas.openxmlformats.org/officeDocument/2006/relationships/slide" Target="slides/slide718.xml"/><Relationship Id="rId818" Type="http://schemas.openxmlformats.org/officeDocument/2006/relationships/slide" Target="slides/slide816.xml"/><Relationship Id="rId152" Type="http://schemas.openxmlformats.org/officeDocument/2006/relationships/slide" Target="slides/slide150.xml"/><Relationship Id="rId457" Type="http://schemas.openxmlformats.org/officeDocument/2006/relationships/slide" Target="slides/slide455.xml"/><Relationship Id="rId664" Type="http://schemas.openxmlformats.org/officeDocument/2006/relationships/slide" Target="slides/slide662.xml"/><Relationship Id="rId871" Type="http://schemas.openxmlformats.org/officeDocument/2006/relationships/slide" Target="slides/slide869.xml"/><Relationship Id="rId14" Type="http://schemas.openxmlformats.org/officeDocument/2006/relationships/slide" Target="slides/slide12.xml"/><Relationship Id="rId317" Type="http://schemas.openxmlformats.org/officeDocument/2006/relationships/slide" Target="slides/slide315.xml"/><Relationship Id="rId524" Type="http://schemas.openxmlformats.org/officeDocument/2006/relationships/slide" Target="slides/slide522.xml"/><Relationship Id="rId731" Type="http://schemas.openxmlformats.org/officeDocument/2006/relationships/slide" Target="slides/slide729.xml"/><Relationship Id="rId98" Type="http://schemas.openxmlformats.org/officeDocument/2006/relationships/slide" Target="slides/slide96.xml"/><Relationship Id="rId163" Type="http://schemas.openxmlformats.org/officeDocument/2006/relationships/slide" Target="slides/slide161.xml"/><Relationship Id="rId370" Type="http://schemas.openxmlformats.org/officeDocument/2006/relationships/slide" Target="slides/slide368.xml"/><Relationship Id="rId829" Type="http://schemas.openxmlformats.org/officeDocument/2006/relationships/slide" Target="slides/slide827.xml"/><Relationship Id="rId230" Type="http://schemas.openxmlformats.org/officeDocument/2006/relationships/slide" Target="slides/slide228.xml"/><Relationship Id="rId468" Type="http://schemas.openxmlformats.org/officeDocument/2006/relationships/slide" Target="slides/slide466.xml"/><Relationship Id="rId675" Type="http://schemas.openxmlformats.org/officeDocument/2006/relationships/slide" Target="slides/slide673.xml"/><Relationship Id="rId882" Type="http://schemas.openxmlformats.org/officeDocument/2006/relationships/slide" Target="slides/slide880.xml"/><Relationship Id="rId25" Type="http://schemas.openxmlformats.org/officeDocument/2006/relationships/slide" Target="slides/slide23.xml"/><Relationship Id="rId328" Type="http://schemas.openxmlformats.org/officeDocument/2006/relationships/slide" Target="slides/slide326.xml"/><Relationship Id="rId535" Type="http://schemas.openxmlformats.org/officeDocument/2006/relationships/slide" Target="slides/slide533.xml"/><Relationship Id="rId742" Type="http://schemas.openxmlformats.org/officeDocument/2006/relationships/slide" Target="slides/slide740.xml"/><Relationship Id="rId174" Type="http://schemas.openxmlformats.org/officeDocument/2006/relationships/slide" Target="slides/slide172.xml"/><Relationship Id="rId381" Type="http://schemas.openxmlformats.org/officeDocument/2006/relationships/slide" Target="slides/slide379.xml"/><Relationship Id="rId602" Type="http://schemas.openxmlformats.org/officeDocument/2006/relationships/slide" Target="slides/slide600.xml"/><Relationship Id="rId241" Type="http://schemas.openxmlformats.org/officeDocument/2006/relationships/slide" Target="slides/slide239.xml"/><Relationship Id="rId479" Type="http://schemas.openxmlformats.org/officeDocument/2006/relationships/slide" Target="slides/slide477.xml"/><Relationship Id="rId686" Type="http://schemas.openxmlformats.org/officeDocument/2006/relationships/slide" Target="slides/slide684.xml"/><Relationship Id="rId893" Type="http://schemas.openxmlformats.org/officeDocument/2006/relationships/slide" Target="slides/slide891.xml"/><Relationship Id="rId907" Type="http://schemas.openxmlformats.org/officeDocument/2006/relationships/slide" Target="slides/slide905.xml"/><Relationship Id="rId36" Type="http://schemas.openxmlformats.org/officeDocument/2006/relationships/slide" Target="slides/slide34.xml"/><Relationship Id="rId339" Type="http://schemas.openxmlformats.org/officeDocument/2006/relationships/slide" Target="slides/slide337.xml"/><Relationship Id="rId546" Type="http://schemas.openxmlformats.org/officeDocument/2006/relationships/slide" Target="slides/slide544.xml"/><Relationship Id="rId753" Type="http://schemas.openxmlformats.org/officeDocument/2006/relationships/slide" Target="slides/slide751.xml"/><Relationship Id="rId101" Type="http://schemas.openxmlformats.org/officeDocument/2006/relationships/slide" Target="slides/slide99.xml"/><Relationship Id="rId185" Type="http://schemas.openxmlformats.org/officeDocument/2006/relationships/slide" Target="slides/slide183.xml"/><Relationship Id="rId406" Type="http://schemas.openxmlformats.org/officeDocument/2006/relationships/slide" Target="slides/slide404.xml"/><Relationship Id="rId9" Type="http://schemas.openxmlformats.org/officeDocument/2006/relationships/slide" Target="slides/slide7.xml"/><Relationship Id="rId210" Type="http://schemas.openxmlformats.org/officeDocument/2006/relationships/slide" Target="slides/slide208.xml"/><Relationship Id="rId392" Type="http://schemas.openxmlformats.org/officeDocument/2006/relationships/slide" Target="slides/slide390.xml"/><Relationship Id="rId448" Type="http://schemas.openxmlformats.org/officeDocument/2006/relationships/slide" Target="slides/slide446.xml"/><Relationship Id="rId613" Type="http://schemas.openxmlformats.org/officeDocument/2006/relationships/slide" Target="slides/slide611.xml"/><Relationship Id="rId655" Type="http://schemas.openxmlformats.org/officeDocument/2006/relationships/slide" Target="slides/slide653.xml"/><Relationship Id="rId697" Type="http://schemas.openxmlformats.org/officeDocument/2006/relationships/slide" Target="slides/slide695.xml"/><Relationship Id="rId820" Type="http://schemas.openxmlformats.org/officeDocument/2006/relationships/slide" Target="slides/slide818.xml"/><Relationship Id="rId862" Type="http://schemas.openxmlformats.org/officeDocument/2006/relationships/slide" Target="slides/slide860.xml"/><Relationship Id="rId918" Type="http://schemas.openxmlformats.org/officeDocument/2006/relationships/slide" Target="slides/slide916.xml"/><Relationship Id="rId252" Type="http://schemas.openxmlformats.org/officeDocument/2006/relationships/slide" Target="slides/slide250.xml"/><Relationship Id="rId294" Type="http://schemas.openxmlformats.org/officeDocument/2006/relationships/slide" Target="slides/slide292.xml"/><Relationship Id="rId308" Type="http://schemas.openxmlformats.org/officeDocument/2006/relationships/slide" Target="slides/slide306.xml"/><Relationship Id="rId515" Type="http://schemas.openxmlformats.org/officeDocument/2006/relationships/slide" Target="slides/slide513.xml"/><Relationship Id="rId722" Type="http://schemas.openxmlformats.org/officeDocument/2006/relationships/slide" Target="slides/slide720.xml"/><Relationship Id="rId47" Type="http://schemas.openxmlformats.org/officeDocument/2006/relationships/slide" Target="slides/slide45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54" Type="http://schemas.openxmlformats.org/officeDocument/2006/relationships/slide" Target="slides/slide152.xml"/><Relationship Id="rId361" Type="http://schemas.openxmlformats.org/officeDocument/2006/relationships/slide" Target="slides/slide359.xml"/><Relationship Id="rId557" Type="http://schemas.openxmlformats.org/officeDocument/2006/relationships/slide" Target="slides/slide555.xml"/><Relationship Id="rId599" Type="http://schemas.openxmlformats.org/officeDocument/2006/relationships/slide" Target="slides/slide597.xml"/><Relationship Id="rId764" Type="http://schemas.openxmlformats.org/officeDocument/2006/relationships/slide" Target="slides/slide762.xml"/><Relationship Id="rId196" Type="http://schemas.openxmlformats.org/officeDocument/2006/relationships/slide" Target="slides/slide194.xml"/><Relationship Id="rId417" Type="http://schemas.openxmlformats.org/officeDocument/2006/relationships/slide" Target="slides/slide415.xml"/><Relationship Id="rId459" Type="http://schemas.openxmlformats.org/officeDocument/2006/relationships/slide" Target="slides/slide457.xml"/><Relationship Id="rId624" Type="http://schemas.openxmlformats.org/officeDocument/2006/relationships/slide" Target="slides/slide622.xml"/><Relationship Id="rId666" Type="http://schemas.openxmlformats.org/officeDocument/2006/relationships/slide" Target="slides/slide664.xml"/><Relationship Id="rId831" Type="http://schemas.openxmlformats.org/officeDocument/2006/relationships/slide" Target="slides/slide829.xml"/><Relationship Id="rId873" Type="http://schemas.openxmlformats.org/officeDocument/2006/relationships/slide" Target="slides/slide871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63" Type="http://schemas.openxmlformats.org/officeDocument/2006/relationships/slide" Target="slides/slide261.xml"/><Relationship Id="rId319" Type="http://schemas.openxmlformats.org/officeDocument/2006/relationships/slide" Target="slides/slide317.xml"/><Relationship Id="rId470" Type="http://schemas.openxmlformats.org/officeDocument/2006/relationships/slide" Target="slides/slide468.xml"/><Relationship Id="rId526" Type="http://schemas.openxmlformats.org/officeDocument/2006/relationships/slide" Target="slides/slide524.xml"/><Relationship Id="rId929" Type="http://schemas.openxmlformats.org/officeDocument/2006/relationships/slide" Target="slides/slide927.xml"/><Relationship Id="rId58" Type="http://schemas.openxmlformats.org/officeDocument/2006/relationships/slide" Target="slides/slide56.xml"/><Relationship Id="rId123" Type="http://schemas.openxmlformats.org/officeDocument/2006/relationships/slide" Target="slides/slide121.xml"/><Relationship Id="rId330" Type="http://schemas.openxmlformats.org/officeDocument/2006/relationships/slide" Target="slides/slide328.xml"/><Relationship Id="rId568" Type="http://schemas.openxmlformats.org/officeDocument/2006/relationships/slide" Target="slides/slide566.xml"/><Relationship Id="rId733" Type="http://schemas.openxmlformats.org/officeDocument/2006/relationships/slide" Target="slides/slide731.xml"/><Relationship Id="rId775" Type="http://schemas.openxmlformats.org/officeDocument/2006/relationships/slide" Target="slides/slide773.xml"/><Relationship Id="rId940" Type="http://schemas.openxmlformats.org/officeDocument/2006/relationships/slide" Target="slides/slide938.xml"/><Relationship Id="rId165" Type="http://schemas.openxmlformats.org/officeDocument/2006/relationships/slide" Target="slides/slide163.xml"/><Relationship Id="rId372" Type="http://schemas.openxmlformats.org/officeDocument/2006/relationships/slide" Target="slides/slide370.xml"/><Relationship Id="rId428" Type="http://schemas.openxmlformats.org/officeDocument/2006/relationships/slide" Target="slides/slide426.xml"/><Relationship Id="rId635" Type="http://schemas.openxmlformats.org/officeDocument/2006/relationships/slide" Target="slides/slide633.xml"/><Relationship Id="rId677" Type="http://schemas.openxmlformats.org/officeDocument/2006/relationships/slide" Target="slides/slide675.xml"/><Relationship Id="rId800" Type="http://schemas.openxmlformats.org/officeDocument/2006/relationships/slide" Target="slides/slide798.xml"/><Relationship Id="rId842" Type="http://schemas.openxmlformats.org/officeDocument/2006/relationships/slide" Target="slides/slide840.xml"/><Relationship Id="rId232" Type="http://schemas.openxmlformats.org/officeDocument/2006/relationships/slide" Target="slides/slide230.xml"/><Relationship Id="rId274" Type="http://schemas.openxmlformats.org/officeDocument/2006/relationships/slide" Target="slides/slide272.xml"/><Relationship Id="rId481" Type="http://schemas.openxmlformats.org/officeDocument/2006/relationships/slide" Target="slides/slide479.xml"/><Relationship Id="rId702" Type="http://schemas.openxmlformats.org/officeDocument/2006/relationships/slide" Target="slides/slide700.xml"/><Relationship Id="rId884" Type="http://schemas.openxmlformats.org/officeDocument/2006/relationships/slide" Target="slides/slide882.xml"/><Relationship Id="rId27" Type="http://schemas.openxmlformats.org/officeDocument/2006/relationships/slide" Target="slides/slide25.xml"/><Relationship Id="rId69" Type="http://schemas.openxmlformats.org/officeDocument/2006/relationships/slide" Target="slides/slide67.xml"/><Relationship Id="rId134" Type="http://schemas.openxmlformats.org/officeDocument/2006/relationships/slide" Target="slides/slide132.xml"/><Relationship Id="rId537" Type="http://schemas.openxmlformats.org/officeDocument/2006/relationships/slide" Target="slides/slide535.xml"/><Relationship Id="rId579" Type="http://schemas.openxmlformats.org/officeDocument/2006/relationships/slide" Target="slides/slide577.xml"/><Relationship Id="rId744" Type="http://schemas.openxmlformats.org/officeDocument/2006/relationships/slide" Target="slides/slide742.xml"/><Relationship Id="rId786" Type="http://schemas.openxmlformats.org/officeDocument/2006/relationships/slide" Target="slides/slide784.xml"/><Relationship Id="rId80" Type="http://schemas.openxmlformats.org/officeDocument/2006/relationships/slide" Target="slides/slide78.xml"/><Relationship Id="rId176" Type="http://schemas.openxmlformats.org/officeDocument/2006/relationships/slide" Target="slides/slide174.xml"/><Relationship Id="rId341" Type="http://schemas.openxmlformats.org/officeDocument/2006/relationships/slide" Target="slides/slide339.xml"/><Relationship Id="rId383" Type="http://schemas.openxmlformats.org/officeDocument/2006/relationships/slide" Target="slides/slide381.xml"/><Relationship Id="rId439" Type="http://schemas.openxmlformats.org/officeDocument/2006/relationships/slide" Target="slides/slide437.xml"/><Relationship Id="rId590" Type="http://schemas.openxmlformats.org/officeDocument/2006/relationships/slide" Target="slides/slide588.xml"/><Relationship Id="rId604" Type="http://schemas.openxmlformats.org/officeDocument/2006/relationships/slide" Target="slides/slide602.xml"/><Relationship Id="rId646" Type="http://schemas.openxmlformats.org/officeDocument/2006/relationships/slide" Target="slides/slide644.xml"/><Relationship Id="rId811" Type="http://schemas.openxmlformats.org/officeDocument/2006/relationships/slide" Target="slides/slide809.xml"/><Relationship Id="rId201" Type="http://schemas.openxmlformats.org/officeDocument/2006/relationships/slide" Target="slides/slide199.xml"/><Relationship Id="rId243" Type="http://schemas.openxmlformats.org/officeDocument/2006/relationships/slide" Target="slides/slide241.xml"/><Relationship Id="rId285" Type="http://schemas.openxmlformats.org/officeDocument/2006/relationships/slide" Target="slides/slide283.xml"/><Relationship Id="rId450" Type="http://schemas.openxmlformats.org/officeDocument/2006/relationships/slide" Target="slides/slide448.xml"/><Relationship Id="rId506" Type="http://schemas.openxmlformats.org/officeDocument/2006/relationships/slide" Target="slides/slide504.xml"/><Relationship Id="rId688" Type="http://schemas.openxmlformats.org/officeDocument/2006/relationships/slide" Target="slides/slide686.xml"/><Relationship Id="rId853" Type="http://schemas.openxmlformats.org/officeDocument/2006/relationships/slide" Target="slides/slide851.xml"/><Relationship Id="rId895" Type="http://schemas.openxmlformats.org/officeDocument/2006/relationships/slide" Target="slides/slide893.xml"/><Relationship Id="rId909" Type="http://schemas.openxmlformats.org/officeDocument/2006/relationships/slide" Target="slides/slide907.xml"/><Relationship Id="rId38" Type="http://schemas.openxmlformats.org/officeDocument/2006/relationships/slide" Target="slides/slide36.xml"/><Relationship Id="rId103" Type="http://schemas.openxmlformats.org/officeDocument/2006/relationships/slide" Target="slides/slide101.xml"/><Relationship Id="rId310" Type="http://schemas.openxmlformats.org/officeDocument/2006/relationships/slide" Target="slides/slide308.xml"/><Relationship Id="rId492" Type="http://schemas.openxmlformats.org/officeDocument/2006/relationships/slide" Target="slides/slide490.xml"/><Relationship Id="rId548" Type="http://schemas.openxmlformats.org/officeDocument/2006/relationships/slide" Target="slides/slide546.xml"/><Relationship Id="rId713" Type="http://schemas.openxmlformats.org/officeDocument/2006/relationships/slide" Target="slides/slide711.xml"/><Relationship Id="rId755" Type="http://schemas.openxmlformats.org/officeDocument/2006/relationships/slide" Target="slides/slide753.xml"/><Relationship Id="rId797" Type="http://schemas.openxmlformats.org/officeDocument/2006/relationships/slide" Target="slides/slide795.xml"/><Relationship Id="rId920" Type="http://schemas.openxmlformats.org/officeDocument/2006/relationships/slide" Target="slides/slide91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87" Type="http://schemas.openxmlformats.org/officeDocument/2006/relationships/slide" Target="slides/slide185.xml"/><Relationship Id="rId352" Type="http://schemas.openxmlformats.org/officeDocument/2006/relationships/slide" Target="slides/slide350.xml"/><Relationship Id="rId394" Type="http://schemas.openxmlformats.org/officeDocument/2006/relationships/slide" Target="slides/slide392.xml"/><Relationship Id="rId408" Type="http://schemas.openxmlformats.org/officeDocument/2006/relationships/slide" Target="slides/slide406.xml"/><Relationship Id="rId615" Type="http://schemas.openxmlformats.org/officeDocument/2006/relationships/slide" Target="slides/slide613.xml"/><Relationship Id="rId822" Type="http://schemas.openxmlformats.org/officeDocument/2006/relationships/slide" Target="slides/slide820.xml"/><Relationship Id="rId212" Type="http://schemas.openxmlformats.org/officeDocument/2006/relationships/slide" Target="slides/slide210.xml"/><Relationship Id="rId254" Type="http://schemas.openxmlformats.org/officeDocument/2006/relationships/slide" Target="slides/slide252.xml"/><Relationship Id="rId657" Type="http://schemas.openxmlformats.org/officeDocument/2006/relationships/slide" Target="slides/slide655.xml"/><Relationship Id="rId699" Type="http://schemas.openxmlformats.org/officeDocument/2006/relationships/slide" Target="slides/slide697.xml"/><Relationship Id="rId864" Type="http://schemas.openxmlformats.org/officeDocument/2006/relationships/slide" Target="slides/slide862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296" Type="http://schemas.openxmlformats.org/officeDocument/2006/relationships/slide" Target="slides/slide294.xml"/><Relationship Id="rId461" Type="http://schemas.openxmlformats.org/officeDocument/2006/relationships/slide" Target="slides/slide459.xml"/><Relationship Id="rId517" Type="http://schemas.openxmlformats.org/officeDocument/2006/relationships/slide" Target="slides/slide515.xml"/><Relationship Id="rId559" Type="http://schemas.openxmlformats.org/officeDocument/2006/relationships/slide" Target="slides/slide557.xml"/><Relationship Id="rId724" Type="http://schemas.openxmlformats.org/officeDocument/2006/relationships/slide" Target="slides/slide722.xml"/><Relationship Id="rId766" Type="http://schemas.openxmlformats.org/officeDocument/2006/relationships/slide" Target="slides/slide764.xml"/><Relationship Id="rId931" Type="http://schemas.openxmlformats.org/officeDocument/2006/relationships/slide" Target="slides/slide929.xml"/><Relationship Id="rId60" Type="http://schemas.openxmlformats.org/officeDocument/2006/relationships/slide" Target="slides/slide58.xml"/><Relationship Id="rId156" Type="http://schemas.openxmlformats.org/officeDocument/2006/relationships/slide" Target="slides/slide154.xml"/><Relationship Id="rId198" Type="http://schemas.openxmlformats.org/officeDocument/2006/relationships/slide" Target="slides/slide196.xml"/><Relationship Id="rId321" Type="http://schemas.openxmlformats.org/officeDocument/2006/relationships/slide" Target="slides/slide319.xml"/><Relationship Id="rId363" Type="http://schemas.openxmlformats.org/officeDocument/2006/relationships/slide" Target="slides/slide361.xml"/><Relationship Id="rId419" Type="http://schemas.openxmlformats.org/officeDocument/2006/relationships/slide" Target="slides/slide417.xml"/><Relationship Id="rId570" Type="http://schemas.openxmlformats.org/officeDocument/2006/relationships/slide" Target="slides/slide568.xml"/><Relationship Id="rId626" Type="http://schemas.openxmlformats.org/officeDocument/2006/relationships/slide" Target="slides/slide624.xml"/><Relationship Id="rId223" Type="http://schemas.openxmlformats.org/officeDocument/2006/relationships/slide" Target="slides/slide221.xml"/><Relationship Id="rId430" Type="http://schemas.openxmlformats.org/officeDocument/2006/relationships/slide" Target="slides/slide428.xml"/><Relationship Id="rId668" Type="http://schemas.openxmlformats.org/officeDocument/2006/relationships/slide" Target="slides/slide666.xml"/><Relationship Id="rId833" Type="http://schemas.openxmlformats.org/officeDocument/2006/relationships/slide" Target="slides/slide831.xml"/><Relationship Id="rId875" Type="http://schemas.openxmlformats.org/officeDocument/2006/relationships/slide" Target="slides/slide873.xml"/><Relationship Id="rId18" Type="http://schemas.openxmlformats.org/officeDocument/2006/relationships/slide" Target="slides/slide16.xml"/><Relationship Id="rId265" Type="http://schemas.openxmlformats.org/officeDocument/2006/relationships/slide" Target="slides/slide263.xml"/><Relationship Id="rId472" Type="http://schemas.openxmlformats.org/officeDocument/2006/relationships/slide" Target="slides/slide470.xml"/><Relationship Id="rId528" Type="http://schemas.openxmlformats.org/officeDocument/2006/relationships/slide" Target="slides/slide526.xml"/><Relationship Id="rId735" Type="http://schemas.openxmlformats.org/officeDocument/2006/relationships/slide" Target="slides/slide733.xml"/><Relationship Id="rId900" Type="http://schemas.openxmlformats.org/officeDocument/2006/relationships/slide" Target="slides/slide898.xml"/><Relationship Id="rId942" Type="http://schemas.openxmlformats.org/officeDocument/2006/relationships/slide" Target="slides/slide940.xml"/><Relationship Id="rId125" Type="http://schemas.openxmlformats.org/officeDocument/2006/relationships/slide" Target="slides/slide123.xml"/><Relationship Id="rId167" Type="http://schemas.openxmlformats.org/officeDocument/2006/relationships/slide" Target="slides/slide165.xml"/><Relationship Id="rId332" Type="http://schemas.openxmlformats.org/officeDocument/2006/relationships/slide" Target="slides/slide330.xml"/><Relationship Id="rId374" Type="http://schemas.openxmlformats.org/officeDocument/2006/relationships/slide" Target="slides/slide372.xml"/><Relationship Id="rId581" Type="http://schemas.openxmlformats.org/officeDocument/2006/relationships/slide" Target="slides/slide579.xml"/><Relationship Id="rId777" Type="http://schemas.openxmlformats.org/officeDocument/2006/relationships/slide" Target="slides/slide775.xml"/><Relationship Id="rId71" Type="http://schemas.openxmlformats.org/officeDocument/2006/relationships/slide" Target="slides/slide69.xml"/><Relationship Id="rId234" Type="http://schemas.openxmlformats.org/officeDocument/2006/relationships/slide" Target="slides/slide232.xml"/><Relationship Id="rId637" Type="http://schemas.openxmlformats.org/officeDocument/2006/relationships/slide" Target="slides/slide635.xml"/><Relationship Id="rId679" Type="http://schemas.openxmlformats.org/officeDocument/2006/relationships/slide" Target="slides/slide677.xml"/><Relationship Id="rId802" Type="http://schemas.openxmlformats.org/officeDocument/2006/relationships/slide" Target="slides/slide800.xml"/><Relationship Id="rId844" Type="http://schemas.openxmlformats.org/officeDocument/2006/relationships/slide" Target="slides/slide842.xml"/><Relationship Id="rId886" Type="http://schemas.openxmlformats.org/officeDocument/2006/relationships/slide" Target="slides/slide884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76" Type="http://schemas.openxmlformats.org/officeDocument/2006/relationships/slide" Target="slides/slide274.xml"/><Relationship Id="rId441" Type="http://schemas.openxmlformats.org/officeDocument/2006/relationships/slide" Target="slides/slide439.xml"/><Relationship Id="rId483" Type="http://schemas.openxmlformats.org/officeDocument/2006/relationships/slide" Target="slides/slide481.xml"/><Relationship Id="rId539" Type="http://schemas.openxmlformats.org/officeDocument/2006/relationships/slide" Target="slides/slide537.xml"/><Relationship Id="rId690" Type="http://schemas.openxmlformats.org/officeDocument/2006/relationships/slide" Target="slides/slide688.xml"/><Relationship Id="rId704" Type="http://schemas.openxmlformats.org/officeDocument/2006/relationships/slide" Target="slides/slide702.xml"/><Relationship Id="rId746" Type="http://schemas.openxmlformats.org/officeDocument/2006/relationships/slide" Target="slides/slide744.xml"/><Relationship Id="rId911" Type="http://schemas.openxmlformats.org/officeDocument/2006/relationships/slide" Target="slides/slide909.xml"/><Relationship Id="rId40" Type="http://schemas.openxmlformats.org/officeDocument/2006/relationships/slide" Target="slides/slide38.xml"/><Relationship Id="rId136" Type="http://schemas.openxmlformats.org/officeDocument/2006/relationships/slide" Target="slides/slide134.xml"/><Relationship Id="rId178" Type="http://schemas.openxmlformats.org/officeDocument/2006/relationships/slide" Target="slides/slide176.xml"/><Relationship Id="rId301" Type="http://schemas.openxmlformats.org/officeDocument/2006/relationships/slide" Target="slides/slide299.xml"/><Relationship Id="rId343" Type="http://schemas.openxmlformats.org/officeDocument/2006/relationships/slide" Target="slides/slide341.xml"/><Relationship Id="rId550" Type="http://schemas.openxmlformats.org/officeDocument/2006/relationships/slide" Target="slides/slide548.xml"/><Relationship Id="rId788" Type="http://schemas.openxmlformats.org/officeDocument/2006/relationships/slide" Target="slides/slide786.xml"/><Relationship Id="rId82" Type="http://schemas.openxmlformats.org/officeDocument/2006/relationships/slide" Target="slides/slide80.xml"/><Relationship Id="rId203" Type="http://schemas.openxmlformats.org/officeDocument/2006/relationships/slide" Target="slides/slide201.xml"/><Relationship Id="rId385" Type="http://schemas.openxmlformats.org/officeDocument/2006/relationships/slide" Target="slides/slide383.xml"/><Relationship Id="rId592" Type="http://schemas.openxmlformats.org/officeDocument/2006/relationships/slide" Target="slides/slide590.xml"/><Relationship Id="rId606" Type="http://schemas.openxmlformats.org/officeDocument/2006/relationships/slide" Target="slides/slide604.xml"/><Relationship Id="rId648" Type="http://schemas.openxmlformats.org/officeDocument/2006/relationships/slide" Target="slides/slide646.xml"/><Relationship Id="rId813" Type="http://schemas.openxmlformats.org/officeDocument/2006/relationships/slide" Target="slides/slide811.xml"/><Relationship Id="rId855" Type="http://schemas.openxmlformats.org/officeDocument/2006/relationships/slide" Target="slides/slide853.xml"/><Relationship Id="rId245" Type="http://schemas.openxmlformats.org/officeDocument/2006/relationships/slide" Target="slides/slide243.xml"/><Relationship Id="rId287" Type="http://schemas.openxmlformats.org/officeDocument/2006/relationships/slide" Target="slides/slide285.xml"/><Relationship Id="rId410" Type="http://schemas.openxmlformats.org/officeDocument/2006/relationships/slide" Target="slides/slide408.xml"/><Relationship Id="rId452" Type="http://schemas.openxmlformats.org/officeDocument/2006/relationships/slide" Target="slides/slide450.xml"/><Relationship Id="rId494" Type="http://schemas.openxmlformats.org/officeDocument/2006/relationships/slide" Target="slides/slide492.xml"/><Relationship Id="rId508" Type="http://schemas.openxmlformats.org/officeDocument/2006/relationships/slide" Target="slides/slide506.xml"/><Relationship Id="rId715" Type="http://schemas.openxmlformats.org/officeDocument/2006/relationships/slide" Target="slides/slide713.xml"/><Relationship Id="rId897" Type="http://schemas.openxmlformats.org/officeDocument/2006/relationships/slide" Target="slides/slide895.xml"/><Relationship Id="rId922" Type="http://schemas.openxmlformats.org/officeDocument/2006/relationships/slide" Target="slides/slide920.xml"/><Relationship Id="rId105" Type="http://schemas.openxmlformats.org/officeDocument/2006/relationships/slide" Target="slides/slide103.xml"/><Relationship Id="rId147" Type="http://schemas.openxmlformats.org/officeDocument/2006/relationships/slide" Target="slides/slide145.xml"/><Relationship Id="rId312" Type="http://schemas.openxmlformats.org/officeDocument/2006/relationships/slide" Target="slides/slide310.xml"/><Relationship Id="rId354" Type="http://schemas.openxmlformats.org/officeDocument/2006/relationships/slide" Target="slides/slide352.xml"/><Relationship Id="rId757" Type="http://schemas.openxmlformats.org/officeDocument/2006/relationships/slide" Target="slides/slide755.xml"/><Relationship Id="rId799" Type="http://schemas.openxmlformats.org/officeDocument/2006/relationships/slide" Target="slides/slide797.xml"/><Relationship Id="rId51" Type="http://schemas.openxmlformats.org/officeDocument/2006/relationships/slide" Target="slides/slide49.xml"/><Relationship Id="rId93" Type="http://schemas.openxmlformats.org/officeDocument/2006/relationships/slide" Target="slides/slide91.xml"/><Relationship Id="rId189" Type="http://schemas.openxmlformats.org/officeDocument/2006/relationships/slide" Target="slides/slide187.xml"/><Relationship Id="rId396" Type="http://schemas.openxmlformats.org/officeDocument/2006/relationships/slide" Target="slides/slide394.xml"/><Relationship Id="rId561" Type="http://schemas.openxmlformats.org/officeDocument/2006/relationships/slide" Target="slides/slide559.xml"/><Relationship Id="rId617" Type="http://schemas.openxmlformats.org/officeDocument/2006/relationships/slide" Target="slides/slide615.xml"/><Relationship Id="rId659" Type="http://schemas.openxmlformats.org/officeDocument/2006/relationships/slide" Target="slides/slide657.xml"/><Relationship Id="rId824" Type="http://schemas.openxmlformats.org/officeDocument/2006/relationships/slide" Target="slides/slide822.xml"/><Relationship Id="rId866" Type="http://schemas.openxmlformats.org/officeDocument/2006/relationships/slide" Target="slides/slide864.xml"/><Relationship Id="rId214" Type="http://schemas.openxmlformats.org/officeDocument/2006/relationships/slide" Target="slides/slide212.xml"/><Relationship Id="rId256" Type="http://schemas.openxmlformats.org/officeDocument/2006/relationships/slide" Target="slides/slide254.xml"/><Relationship Id="rId298" Type="http://schemas.openxmlformats.org/officeDocument/2006/relationships/slide" Target="slides/slide296.xml"/><Relationship Id="rId421" Type="http://schemas.openxmlformats.org/officeDocument/2006/relationships/slide" Target="slides/slide419.xml"/><Relationship Id="rId463" Type="http://schemas.openxmlformats.org/officeDocument/2006/relationships/slide" Target="slides/slide461.xml"/><Relationship Id="rId519" Type="http://schemas.openxmlformats.org/officeDocument/2006/relationships/slide" Target="slides/slide517.xml"/><Relationship Id="rId670" Type="http://schemas.openxmlformats.org/officeDocument/2006/relationships/slide" Target="slides/slide668.xml"/><Relationship Id="rId116" Type="http://schemas.openxmlformats.org/officeDocument/2006/relationships/slide" Target="slides/slide114.xml"/><Relationship Id="rId158" Type="http://schemas.openxmlformats.org/officeDocument/2006/relationships/slide" Target="slides/slide156.xml"/><Relationship Id="rId323" Type="http://schemas.openxmlformats.org/officeDocument/2006/relationships/slide" Target="slides/slide321.xml"/><Relationship Id="rId530" Type="http://schemas.openxmlformats.org/officeDocument/2006/relationships/slide" Target="slides/slide528.xml"/><Relationship Id="rId726" Type="http://schemas.openxmlformats.org/officeDocument/2006/relationships/slide" Target="slides/slide724.xml"/><Relationship Id="rId768" Type="http://schemas.openxmlformats.org/officeDocument/2006/relationships/slide" Target="slides/slide766.xml"/><Relationship Id="rId933" Type="http://schemas.openxmlformats.org/officeDocument/2006/relationships/slide" Target="slides/slide931.xml"/><Relationship Id="rId20" Type="http://schemas.openxmlformats.org/officeDocument/2006/relationships/slide" Target="slides/slide18.xml"/><Relationship Id="rId62" Type="http://schemas.openxmlformats.org/officeDocument/2006/relationships/slide" Target="slides/slide60.xml"/><Relationship Id="rId365" Type="http://schemas.openxmlformats.org/officeDocument/2006/relationships/slide" Target="slides/slide363.xml"/><Relationship Id="rId572" Type="http://schemas.openxmlformats.org/officeDocument/2006/relationships/slide" Target="slides/slide570.xml"/><Relationship Id="rId628" Type="http://schemas.openxmlformats.org/officeDocument/2006/relationships/slide" Target="slides/slide626.xml"/><Relationship Id="rId835" Type="http://schemas.openxmlformats.org/officeDocument/2006/relationships/slide" Target="slides/slide833.xml"/><Relationship Id="rId225" Type="http://schemas.openxmlformats.org/officeDocument/2006/relationships/slide" Target="slides/slide223.xml"/><Relationship Id="rId267" Type="http://schemas.openxmlformats.org/officeDocument/2006/relationships/slide" Target="slides/slide265.xml"/><Relationship Id="rId432" Type="http://schemas.openxmlformats.org/officeDocument/2006/relationships/slide" Target="slides/slide430.xml"/><Relationship Id="rId474" Type="http://schemas.openxmlformats.org/officeDocument/2006/relationships/slide" Target="slides/slide472.xml"/><Relationship Id="rId877" Type="http://schemas.openxmlformats.org/officeDocument/2006/relationships/slide" Target="slides/slide875.xml"/><Relationship Id="rId127" Type="http://schemas.openxmlformats.org/officeDocument/2006/relationships/slide" Target="slides/slide125.xml"/><Relationship Id="rId681" Type="http://schemas.openxmlformats.org/officeDocument/2006/relationships/slide" Target="slides/slide679.xml"/><Relationship Id="rId737" Type="http://schemas.openxmlformats.org/officeDocument/2006/relationships/slide" Target="slides/slide735.xml"/><Relationship Id="rId779" Type="http://schemas.openxmlformats.org/officeDocument/2006/relationships/slide" Target="slides/slide777.xml"/><Relationship Id="rId902" Type="http://schemas.openxmlformats.org/officeDocument/2006/relationships/slide" Target="slides/slide900.xml"/><Relationship Id="rId944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73" Type="http://schemas.openxmlformats.org/officeDocument/2006/relationships/slide" Target="slides/slide71.xml"/><Relationship Id="rId169" Type="http://schemas.openxmlformats.org/officeDocument/2006/relationships/slide" Target="slides/slide167.xml"/><Relationship Id="rId334" Type="http://schemas.openxmlformats.org/officeDocument/2006/relationships/slide" Target="slides/slide332.xml"/><Relationship Id="rId376" Type="http://schemas.openxmlformats.org/officeDocument/2006/relationships/slide" Target="slides/slide374.xml"/><Relationship Id="rId541" Type="http://schemas.openxmlformats.org/officeDocument/2006/relationships/slide" Target="slides/slide539.xml"/><Relationship Id="rId583" Type="http://schemas.openxmlformats.org/officeDocument/2006/relationships/slide" Target="slides/slide581.xml"/><Relationship Id="rId639" Type="http://schemas.openxmlformats.org/officeDocument/2006/relationships/slide" Target="slides/slide637.xml"/><Relationship Id="rId790" Type="http://schemas.openxmlformats.org/officeDocument/2006/relationships/slide" Target="slides/slide788.xml"/><Relationship Id="rId804" Type="http://schemas.openxmlformats.org/officeDocument/2006/relationships/slide" Target="slides/slide802.xml"/><Relationship Id="rId4" Type="http://schemas.openxmlformats.org/officeDocument/2006/relationships/slide" Target="slides/slide2.xml"/><Relationship Id="rId180" Type="http://schemas.openxmlformats.org/officeDocument/2006/relationships/slide" Target="slides/slide178.xml"/><Relationship Id="rId236" Type="http://schemas.openxmlformats.org/officeDocument/2006/relationships/slide" Target="slides/slide234.xml"/><Relationship Id="rId278" Type="http://schemas.openxmlformats.org/officeDocument/2006/relationships/slide" Target="slides/slide276.xml"/><Relationship Id="rId401" Type="http://schemas.openxmlformats.org/officeDocument/2006/relationships/slide" Target="slides/slide399.xml"/><Relationship Id="rId443" Type="http://schemas.openxmlformats.org/officeDocument/2006/relationships/slide" Target="slides/slide441.xml"/><Relationship Id="rId650" Type="http://schemas.openxmlformats.org/officeDocument/2006/relationships/slide" Target="slides/slide648.xml"/><Relationship Id="rId846" Type="http://schemas.openxmlformats.org/officeDocument/2006/relationships/slide" Target="slides/slide844.xml"/><Relationship Id="rId888" Type="http://schemas.openxmlformats.org/officeDocument/2006/relationships/slide" Target="slides/slide886.xml"/><Relationship Id="rId303" Type="http://schemas.openxmlformats.org/officeDocument/2006/relationships/slide" Target="slides/slide301.xml"/><Relationship Id="rId485" Type="http://schemas.openxmlformats.org/officeDocument/2006/relationships/slide" Target="slides/slide483.xml"/><Relationship Id="rId692" Type="http://schemas.openxmlformats.org/officeDocument/2006/relationships/slide" Target="slides/slide690.xml"/><Relationship Id="rId706" Type="http://schemas.openxmlformats.org/officeDocument/2006/relationships/slide" Target="slides/slide704.xml"/><Relationship Id="rId748" Type="http://schemas.openxmlformats.org/officeDocument/2006/relationships/slide" Target="slides/slide746.xml"/><Relationship Id="rId913" Type="http://schemas.openxmlformats.org/officeDocument/2006/relationships/slide" Target="slides/slide911.xml"/><Relationship Id="rId42" Type="http://schemas.openxmlformats.org/officeDocument/2006/relationships/slide" Target="slides/slide40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345" Type="http://schemas.openxmlformats.org/officeDocument/2006/relationships/slide" Target="slides/slide343.xml"/><Relationship Id="rId387" Type="http://schemas.openxmlformats.org/officeDocument/2006/relationships/slide" Target="slides/slide385.xml"/><Relationship Id="rId510" Type="http://schemas.openxmlformats.org/officeDocument/2006/relationships/slide" Target="slides/slide508.xml"/><Relationship Id="rId552" Type="http://schemas.openxmlformats.org/officeDocument/2006/relationships/slide" Target="slides/slide550.xml"/><Relationship Id="rId594" Type="http://schemas.openxmlformats.org/officeDocument/2006/relationships/slide" Target="slides/slide592.xml"/><Relationship Id="rId608" Type="http://schemas.openxmlformats.org/officeDocument/2006/relationships/slide" Target="slides/slide606.xml"/><Relationship Id="rId815" Type="http://schemas.openxmlformats.org/officeDocument/2006/relationships/slide" Target="slides/slide813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47" Type="http://schemas.openxmlformats.org/officeDocument/2006/relationships/slide" Target="slides/slide245.xml"/><Relationship Id="rId412" Type="http://schemas.openxmlformats.org/officeDocument/2006/relationships/slide" Target="slides/slide410.xml"/><Relationship Id="rId857" Type="http://schemas.openxmlformats.org/officeDocument/2006/relationships/slide" Target="slides/slide855.xml"/><Relationship Id="rId899" Type="http://schemas.openxmlformats.org/officeDocument/2006/relationships/slide" Target="slides/slide897.xml"/><Relationship Id="rId107" Type="http://schemas.openxmlformats.org/officeDocument/2006/relationships/slide" Target="slides/slide105.xml"/><Relationship Id="rId289" Type="http://schemas.openxmlformats.org/officeDocument/2006/relationships/slide" Target="slides/slide287.xml"/><Relationship Id="rId454" Type="http://schemas.openxmlformats.org/officeDocument/2006/relationships/slide" Target="slides/slide452.xml"/><Relationship Id="rId496" Type="http://schemas.openxmlformats.org/officeDocument/2006/relationships/slide" Target="slides/slide494.xml"/><Relationship Id="rId661" Type="http://schemas.openxmlformats.org/officeDocument/2006/relationships/slide" Target="slides/slide659.xml"/><Relationship Id="rId717" Type="http://schemas.openxmlformats.org/officeDocument/2006/relationships/slide" Target="slides/slide715.xml"/><Relationship Id="rId759" Type="http://schemas.openxmlformats.org/officeDocument/2006/relationships/slide" Target="slides/slide757.xml"/><Relationship Id="rId924" Type="http://schemas.openxmlformats.org/officeDocument/2006/relationships/slide" Target="slides/slide922.xml"/><Relationship Id="rId11" Type="http://schemas.openxmlformats.org/officeDocument/2006/relationships/slide" Target="slides/slide9.xml"/><Relationship Id="rId53" Type="http://schemas.openxmlformats.org/officeDocument/2006/relationships/slide" Target="slides/slide51.xml"/><Relationship Id="rId149" Type="http://schemas.openxmlformats.org/officeDocument/2006/relationships/slide" Target="slides/slide147.xml"/><Relationship Id="rId314" Type="http://schemas.openxmlformats.org/officeDocument/2006/relationships/slide" Target="slides/slide312.xml"/><Relationship Id="rId356" Type="http://schemas.openxmlformats.org/officeDocument/2006/relationships/slide" Target="slides/slide354.xml"/><Relationship Id="rId398" Type="http://schemas.openxmlformats.org/officeDocument/2006/relationships/slide" Target="slides/slide396.xml"/><Relationship Id="rId521" Type="http://schemas.openxmlformats.org/officeDocument/2006/relationships/slide" Target="slides/slide519.xml"/><Relationship Id="rId563" Type="http://schemas.openxmlformats.org/officeDocument/2006/relationships/slide" Target="slides/slide561.xml"/><Relationship Id="rId619" Type="http://schemas.openxmlformats.org/officeDocument/2006/relationships/slide" Target="slides/slide617.xml"/><Relationship Id="rId770" Type="http://schemas.openxmlformats.org/officeDocument/2006/relationships/slide" Target="slides/slide76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16" Type="http://schemas.openxmlformats.org/officeDocument/2006/relationships/slide" Target="slides/slide214.xml"/><Relationship Id="rId423" Type="http://schemas.openxmlformats.org/officeDocument/2006/relationships/slide" Target="slides/slide421.xml"/><Relationship Id="rId826" Type="http://schemas.openxmlformats.org/officeDocument/2006/relationships/slide" Target="slides/slide824.xml"/><Relationship Id="rId868" Type="http://schemas.openxmlformats.org/officeDocument/2006/relationships/slide" Target="slides/slide866.xml"/><Relationship Id="rId258" Type="http://schemas.openxmlformats.org/officeDocument/2006/relationships/slide" Target="slides/slide256.xml"/><Relationship Id="rId465" Type="http://schemas.openxmlformats.org/officeDocument/2006/relationships/slide" Target="slides/slide463.xml"/><Relationship Id="rId630" Type="http://schemas.openxmlformats.org/officeDocument/2006/relationships/slide" Target="slides/slide628.xml"/><Relationship Id="rId672" Type="http://schemas.openxmlformats.org/officeDocument/2006/relationships/slide" Target="slides/slide670.xml"/><Relationship Id="rId728" Type="http://schemas.openxmlformats.org/officeDocument/2006/relationships/slide" Target="slides/slide726.xml"/><Relationship Id="rId935" Type="http://schemas.openxmlformats.org/officeDocument/2006/relationships/slide" Target="slides/slide933.xml"/><Relationship Id="rId22" Type="http://schemas.openxmlformats.org/officeDocument/2006/relationships/slide" Target="slides/slide20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325" Type="http://schemas.openxmlformats.org/officeDocument/2006/relationships/slide" Target="slides/slide323.xml"/><Relationship Id="rId367" Type="http://schemas.openxmlformats.org/officeDocument/2006/relationships/slide" Target="slides/slide365.xml"/><Relationship Id="rId532" Type="http://schemas.openxmlformats.org/officeDocument/2006/relationships/slide" Target="slides/slide530.xml"/><Relationship Id="rId574" Type="http://schemas.openxmlformats.org/officeDocument/2006/relationships/slide" Target="slides/slide572.xml"/><Relationship Id="rId171" Type="http://schemas.openxmlformats.org/officeDocument/2006/relationships/slide" Target="slides/slide169.xml"/><Relationship Id="rId227" Type="http://schemas.openxmlformats.org/officeDocument/2006/relationships/slide" Target="slides/slide225.xml"/><Relationship Id="rId781" Type="http://schemas.openxmlformats.org/officeDocument/2006/relationships/slide" Target="slides/slide779.xml"/><Relationship Id="rId837" Type="http://schemas.openxmlformats.org/officeDocument/2006/relationships/slide" Target="slides/slide835.xml"/><Relationship Id="rId879" Type="http://schemas.openxmlformats.org/officeDocument/2006/relationships/slide" Target="slides/slide877.xml"/><Relationship Id="rId269" Type="http://schemas.openxmlformats.org/officeDocument/2006/relationships/slide" Target="slides/slide267.xml"/><Relationship Id="rId434" Type="http://schemas.openxmlformats.org/officeDocument/2006/relationships/slide" Target="slides/slide432.xml"/><Relationship Id="rId476" Type="http://schemas.openxmlformats.org/officeDocument/2006/relationships/slide" Target="slides/slide474.xml"/><Relationship Id="rId641" Type="http://schemas.openxmlformats.org/officeDocument/2006/relationships/slide" Target="slides/slide639.xml"/><Relationship Id="rId683" Type="http://schemas.openxmlformats.org/officeDocument/2006/relationships/slide" Target="slides/slide681.xml"/><Relationship Id="rId739" Type="http://schemas.openxmlformats.org/officeDocument/2006/relationships/slide" Target="slides/slide737.xml"/><Relationship Id="rId890" Type="http://schemas.openxmlformats.org/officeDocument/2006/relationships/slide" Target="slides/slide888.xml"/><Relationship Id="rId904" Type="http://schemas.openxmlformats.org/officeDocument/2006/relationships/slide" Target="slides/slide902.xml"/><Relationship Id="rId33" Type="http://schemas.openxmlformats.org/officeDocument/2006/relationships/slide" Target="slides/slide31.xml"/><Relationship Id="rId129" Type="http://schemas.openxmlformats.org/officeDocument/2006/relationships/slide" Target="slides/slide127.xml"/><Relationship Id="rId280" Type="http://schemas.openxmlformats.org/officeDocument/2006/relationships/slide" Target="slides/slide278.xml"/><Relationship Id="rId336" Type="http://schemas.openxmlformats.org/officeDocument/2006/relationships/slide" Target="slides/slide334.xml"/><Relationship Id="rId501" Type="http://schemas.openxmlformats.org/officeDocument/2006/relationships/slide" Target="slides/slide499.xml"/><Relationship Id="rId543" Type="http://schemas.openxmlformats.org/officeDocument/2006/relationships/slide" Target="slides/slide541.xml"/><Relationship Id="rId946" Type="http://schemas.openxmlformats.org/officeDocument/2006/relationships/presProps" Target="presProps.xml"/><Relationship Id="rId75" Type="http://schemas.openxmlformats.org/officeDocument/2006/relationships/slide" Target="slides/slide73.xml"/><Relationship Id="rId140" Type="http://schemas.openxmlformats.org/officeDocument/2006/relationships/slide" Target="slides/slide138.xml"/><Relationship Id="rId182" Type="http://schemas.openxmlformats.org/officeDocument/2006/relationships/slide" Target="slides/slide180.xml"/><Relationship Id="rId378" Type="http://schemas.openxmlformats.org/officeDocument/2006/relationships/slide" Target="slides/slide376.xml"/><Relationship Id="rId403" Type="http://schemas.openxmlformats.org/officeDocument/2006/relationships/slide" Target="slides/slide401.xml"/><Relationship Id="rId585" Type="http://schemas.openxmlformats.org/officeDocument/2006/relationships/slide" Target="slides/slide583.xml"/><Relationship Id="rId750" Type="http://schemas.openxmlformats.org/officeDocument/2006/relationships/slide" Target="slides/slide748.xml"/><Relationship Id="rId792" Type="http://schemas.openxmlformats.org/officeDocument/2006/relationships/slide" Target="slides/slide790.xml"/><Relationship Id="rId806" Type="http://schemas.openxmlformats.org/officeDocument/2006/relationships/slide" Target="slides/slide804.xml"/><Relationship Id="rId848" Type="http://schemas.openxmlformats.org/officeDocument/2006/relationships/slide" Target="slides/slide846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445" Type="http://schemas.openxmlformats.org/officeDocument/2006/relationships/slide" Target="slides/slide443.xml"/><Relationship Id="rId487" Type="http://schemas.openxmlformats.org/officeDocument/2006/relationships/slide" Target="slides/slide485.xml"/><Relationship Id="rId610" Type="http://schemas.openxmlformats.org/officeDocument/2006/relationships/slide" Target="slides/slide608.xml"/><Relationship Id="rId652" Type="http://schemas.openxmlformats.org/officeDocument/2006/relationships/slide" Target="slides/slide650.xml"/><Relationship Id="rId694" Type="http://schemas.openxmlformats.org/officeDocument/2006/relationships/slide" Target="slides/slide692.xml"/><Relationship Id="rId708" Type="http://schemas.openxmlformats.org/officeDocument/2006/relationships/slide" Target="slides/slide706.xml"/><Relationship Id="rId915" Type="http://schemas.openxmlformats.org/officeDocument/2006/relationships/slide" Target="slides/slide913.xml"/><Relationship Id="rId291" Type="http://schemas.openxmlformats.org/officeDocument/2006/relationships/slide" Target="slides/slide289.xml"/><Relationship Id="rId305" Type="http://schemas.openxmlformats.org/officeDocument/2006/relationships/slide" Target="slides/slide303.xml"/><Relationship Id="rId347" Type="http://schemas.openxmlformats.org/officeDocument/2006/relationships/slide" Target="slides/slide345.xml"/><Relationship Id="rId512" Type="http://schemas.openxmlformats.org/officeDocument/2006/relationships/slide" Target="slides/slide510.xml"/><Relationship Id="rId44" Type="http://schemas.openxmlformats.org/officeDocument/2006/relationships/slide" Target="slides/slide42.xml"/><Relationship Id="rId86" Type="http://schemas.openxmlformats.org/officeDocument/2006/relationships/slide" Target="slides/slide84.xml"/><Relationship Id="rId151" Type="http://schemas.openxmlformats.org/officeDocument/2006/relationships/slide" Target="slides/slide149.xml"/><Relationship Id="rId389" Type="http://schemas.openxmlformats.org/officeDocument/2006/relationships/slide" Target="slides/slide387.xml"/><Relationship Id="rId554" Type="http://schemas.openxmlformats.org/officeDocument/2006/relationships/slide" Target="slides/slide552.xml"/><Relationship Id="rId596" Type="http://schemas.openxmlformats.org/officeDocument/2006/relationships/slide" Target="slides/slide594.xml"/><Relationship Id="rId761" Type="http://schemas.openxmlformats.org/officeDocument/2006/relationships/slide" Target="slides/slide759.xml"/><Relationship Id="rId817" Type="http://schemas.openxmlformats.org/officeDocument/2006/relationships/slide" Target="slides/slide815.xml"/><Relationship Id="rId859" Type="http://schemas.openxmlformats.org/officeDocument/2006/relationships/slide" Target="slides/slide857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49" Type="http://schemas.openxmlformats.org/officeDocument/2006/relationships/slide" Target="slides/slide247.xml"/><Relationship Id="rId414" Type="http://schemas.openxmlformats.org/officeDocument/2006/relationships/slide" Target="slides/slide412.xml"/><Relationship Id="rId456" Type="http://schemas.openxmlformats.org/officeDocument/2006/relationships/slide" Target="slides/slide454.xml"/><Relationship Id="rId498" Type="http://schemas.openxmlformats.org/officeDocument/2006/relationships/slide" Target="slides/slide496.xml"/><Relationship Id="rId621" Type="http://schemas.openxmlformats.org/officeDocument/2006/relationships/slide" Target="slides/slide619.xml"/><Relationship Id="rId663" Type="http://schemas.openxmlformats.org/officeDocument/2006/relationships/slide" Target="slides/slide661.xml"/><Relationship Id="rId870" Type="http://schemas.openxmlformats.org/officeDocument/2006/relationships/slide" Target="slides/slide868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260" Type="http://schemas.openxmlformats.org/officeDocument/2006/relationships/slide" Target="slides/slide258.xml"/><Relationship Id="rId316" Type="http://schemas.openxmlformats.org/officeDocument/2006/relationships/slide" Target="slides/slide314.xml"/><Relationship Id="rId523" Type="http://schemas.openxmlformats.org/officeDocument/2006/relationships/slide" Target="slides/slide521.xml"/><Relationship Id="rId719" Type="http://schemas.openxmlformats.org/officeDocument/2006/relationships/slide" Target="slides/slide717.xml"/><Relationship Id="rId926" Type="http://schemas.openxmlformats.org/officeDocument/2006/relationships/slide" Target="slides/slide924.xml"/><Relationship Id="rId55" Type="http://schemas.openxmlformats.org/officeDocument/2006/relationships/slide" Target="slides/slide53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358" Type="http://schemas.openxmlformats.org/officeDocument/2006/relationships/slide" Target="slides/slide356.xml"/><Relationship Id="rId565" Type="http://schemas.openxmlformats.org/officeDocument/2006/relationships/slide" Target="slides/slide563.xml"/><Relationship Id="rId730" Type="http://schemas.openxmlformats.org/officeDocument/2006/relationships/slide" Target="slides/slide728.xml"/><Relationship Id="rId772" Type="http://schemas.openxmlformats.org/officeDocument/2006/relationships/slide" Target="slides/slide770.xml"/><Relationship Id="rId828" Type="http://schemas.openxmlformats.org/officeDocument/2006/relationships/slide" Target="slides/slide826.xml"/><Relationship Id="rId162" Type="http://schemas.openxmlformats.org/officeDocument/2006/relationships/slide" Target="slides/slide160.xml"/><Relationship Id="rId218" Type="http://schemas.openxmlformats.org/officeDocument/2006/relationships/slide" Target="slides/slide216.xml"/><Relationship Id="rId425" Type="http://schemas.openxmlformats.org/officeDocument/2006/relationships/slide" Target="slides/slide423.xml"/><Relationship Id="rId467" Type="http://schemas.openxmlformats.org/officeDocument/2006/relationships/slide" Target="slides/slide465.xml"/><Relationship Id="rId632" Type="http://schemas.openxmlformats.org/officeDocument/2006/relationships/slide" Target="slides/slide630.xml"/><Relationship Id="rId271" Type="http://schemas.openxmlformats.org/officeDocument/2006/relationships/slide" Target="slides/slide269.xml"/><Relationship Id="rId674" Type="http://schemas.openxmlformats.org/officeDocument/2006/relationships/slide" Target="slides/slide672.xml"/><Relationship Id="rId881" Type="http://schemas.openxmlformats.org/officeDocument/2006/relationships/slide" Target="slides/slide879.xml"/><Relationship Id="rId937" Type="http://schemas.openxmlformats.org/officeDocument/2006/relationships/slide" Target="slides/slide935.xml"/><Relationship Id="rId24" Type="http://schemas.openxmlformats.org/officeDocument/2006/relationships/slide" Target="slides/slide22.xml"/><Relationship Id="rId66" Type="http://schemas.openxmlformats.org/officeDocument/2006/relationships/slide" Target="slides/slide64.xml"/><Relationship Id="rId131" Type="http://schemas.openxmlformats.org/officeDocument/2006/relationships/slide" Target="slides/slide129.xml"/><Relationship Id="rId327" Type="http://schemas.openxmlformats.org/officeDocument/2006/relationships/slide" Target="slides/slide325.xml"/><Relationship Id="rId369" Type="http://schemas.openxmlformats.org/officeDocument/2006/relationships/slide" Target="slides/slide367.xml"/><Relationship Id="rId534" Type="http://schemas.openxmlformats.org/officeDocument/2006/relationships/slide" Target="slides/slide532.xml"/><Relationship Id="rId576" Type="http://schemas.openxmlformats.org/officeDocument/2006/relationships/slide" Target="slides/slide574.xml"/><Relationship Id="rId741" Type="http://schemas.openxmlformats.org/officeDocument/2006/relationships/slide" Target="slides/slide739.xml"/><Relationship Id="rId783" Type="http://schemas.openxmlformats.org/officeDocument/2006/relationships/slide" Target="slides/slide781.xml"/><Relationship Id="rId839" Type="http://schemas.openxmlformats.org/officeDocument/2006/relationships/slide" Target="slides/slide837.xml"/><Relationship Id="rId173" Type="http://schemas.openxmlformats.org/officeDocument/2006/relationships/slide" Target="slides/slide171.xml"/><Relationship Id="rId229" Type="http://schemas.openxmlformats.org/officeDocument/2006/relationships/slide" Target="slides/slide227.xml"/><Relationship Id="rId380" Type="http://schemas.openxmlformats.org/officeDocument/2006/relationships/slide" Target="slides/slide378.xml"/><Relationship Id="rId436" Type="http://schemas.openxmlformats.org/officeDocument/2006/relationships/slide" Target="slides/slide434.xml"/><Relationship Id="rId601" Type="http://schemas.openxmlformats.org/officeDocument/2006/relationships/slide" Target="slides/slide599.xml"/><Relationship Id="rId643" Type="http://schemas.openxmlformats.org/officeDocument/2006/relationships/slide" Target="slides/slide641.xml"/><Relationship Id="rId240" Type="http://schemas.openxmlformats.org/officeDocument/2006/relationships/slide" Target="slides/slide238.xml"/><Relationship Id="rId478" Type="http://schemas.openxmlformats.org/officeDocument/2006/relationships/slide" Target="slides/slide476.xml"/><Relationship Id="rId685" Type="http://schemas.openxmlformats.org/officeDocument/2006/relationships/slide" Target="slides/slide683.xml"/><Relationship Id="rId850" Type="http://schemas.openxmlformats.org/officeDocument/2006/relationships/slide" Target="slides/slide848.xml"/><Relationship Id="rId892" Type="http://schemas.openxmlformats.org/officeDocument/2006/relationships/slide" Target="slides/slide890.xml"/><Relationship Id="rId906" Type="http://schemas.openxmlformats.org/officeDocument/2006/relationships/slide" Target="slides/slide904.xml"/><Relationship Id="rId948" Type="http://schemas.openxmlformats.org/officeDocument/2006/relationships/theme" Target="theme/theme1.xml"/><Relationship Id="rId35" Type="http://schemas.openxmlformats.org/officeDocument/2006/relationships/slide" Target="slides/slide33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282" Type="http://schemas.openxmlformats.org/officeDocument/2006/relationships/slide" Target="slides/slide280.xml"/><Relationship Id="rId338" Type="http://schemas.openxmlformats.org/officeDocument/2006/relationships/slide" Target="slides/slide336.xml"/><Relationship Id="rId503" Type="http://schemas.openxmlformats.org/officeDocument/2006/relationships/slide" Target="slides/slide501.xml"/><Relationship Id="rId545" Type="http://schemas.openxmlformats.org/officeDocument/2006/relationships/slide" Target="slides/slide543.xml"/><Relationship Id="rId587" Type="http://schemas.openxmlformats.org/officeDocument/2006/relationships/slide" Target="slides/slide585.xml"/><Relationship Id="rId710" Type="http://schemas.openxmlformats.org/officeDocument/2006/relationships/slide" Target="slides/slide708.xml"/><Relationship Id="rId752" Type="http://schemas.openxmlformats.org/officeDocument/2006/relationships/slide" Target="slides/slide750.xml"/><Relationship Id="rId808" Type="http://schemas.openxmlformats.org/officeDocument/2006/relationships/slide" Target="slides/slide806.xml"/><Relationship Id="rId8" Type="http://schemas.openxmlformats.org/officeDocument/2006/relationships/slide" Target="slides/slide6.xml"/><Relationship Id="rId142" Type="http://schemas.openxmlformats.org/officeDocument/2006/relationships/slide" Target="slides/slide140.xml"/><Relationship Id="rId184" Type="http://schemas.openxmlformats.org/officeDocument/2006/relationships/slide" Target="slides/slide182.xml"/><Relationship Id="rId391" Type="http://schemas.openxmlformats.org/officeDocument/2006/relationships/slide" Target="slides/slide389.xml"/><Relationship Id="rId405" Type="http://schemas.openxmlformats.org/officeDocument/2006/relationships/slide" Target="slides/slide403.xml"/><Relationship Id="rId447" Type="http://schemas.openxmlformats.org/officeDocument/2006/relationships/slide" Target="slides/slide445.xml"/><Relationship Id="rId612" Type="http://schemas.openxmlformats.org/officeDocument/2006/relationships/slide" Target="slides/slide610.xml"/><Relationship Id="rId794" Type="http://schemas.openxmlformats.org/officeDocument/2006/relationships/slide" Target="slides/slide792.xml"/><Relationship Id="rId251" Type="http://schemas.openxmlformats.org/officeDocument/2006/relationships/slide" Target="slides/slide249.xml"/><Relationship Id="rId489" Type="http://schemas.openxmlformats.org/officeDocument/2006/relationships/slide" Target="slides/slide487.xml"/><Relationship Id="rId654" Type="http://schemas.openxmlformats.org/officeDocument/2006/relationships/slide" Target="slides/slide652.xml"/><Relationship Id="rId696" Type="http://schemas.openxmlformats.org/officeDocument/2006/relationships/slide" Target="slides/slide694.xml"/><Relationship Id="rId861" Type="http://schemas.openxmlformats.org/officeDocument/2006/relationships/slide" Target="slides/slide859.xml"/><Relationship Id="rId917" Type="http://schemas.openxmlformats.org/officeDocument/2006/relationships/slide" Target="slides/slide915.xml"/><Relationship Id="rId46" Type="http://schemas.openxmlformats.org/officeDocument/2006/relationships/slide" Target="slides/slide44.xml"/><Relationship Id="rId293" Type="http://schemas.openxmlformats.org/officeDocument/2006/relationships/slide" Target="slides/slide291.xml"/><Relationship Id="rId307" Type="http://schemas.openxmlformats.org/officeDocument/2006/relationships/slide" Target="slides/slide305.xml"/><Relationship Id="rId349" Type="http://schemas.openxmlformats.org/officeDocument/2006/relationships/slide" Target="slides/slide347.xml"/><Relationship Id="rId514" Type="http://schemas.openxmlformats.org/officeDocument/2006/relationships/slide" Target="slides/slide512.xml"/><Relationship Id="rId556" Type="http://schemas.openxmlformats.org/officeDocument/2006/relationships/slide" Target="slides/slide554.xml"/><Relationship Id="rId721" Type="http://schemas.openxmlformats.org/officeDocument/2006/relationships/slide" Target="slides/slide719.xml"/><Relationship Id="rId763" Type="http://schemas.openxmlformats.org/officeDocument/2006/relationships/slide" Target="slides/slide76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3" Type="http://schemas.openxmlformats.org/officeDocument/2006/relationships/slide" Target="slides/slide151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360" Type="http://schemas.openxmlformats.org/officeDocument/2006/relationships/slide" Target="slides/slide358.xml"/><Relationship Id="rId416" Type="http://schemas.openxmlformats.org/officeDocument/2006/relationships/slide" Target="slides/slide414.xml"/><Relationship Id="rId598" Type="http://schemas.openxmlformats.org/officeDocument/2006/relationships/slide" Target="slides/slide596.xml"/><Relationship Id="rId819" Type="http://schemas.openxmlformats.org/officeDocument/2006/relationships/slide" Target="slides/slide817.xml"/><Relationship Id="rId220" Type="http://schemas.openxmlformats.org/officeDocument/2006/relationships/slide" Target="slides/slide218.xml"/><Relationship Id="rId458" Type="http://schemas.openxmlformats.org/officeDocument/2006/relationships/slide" Target="slides/slide456.xml"/><Relationship Id="rId623" Type="http://schemas.openxmlformats.org/officeDocument/2006/relationships/slide" Target="slides/slide621.xml"/><Relationship Id="rId665" Type="http://schemas.openxmlformats.org/officeDocument/2006/relationships/slide" Target="slides/slide663.xml"/><Relationship Id="rId830" Type="http://schemas.openxmlformats.org/officeDocument/2006/relationships/slide" Target="slides/slide828.xml"/><Relationship Id="rId872" Type="http://schemas.openxmlformats.org/officeDocument/2006/relationships/slide" Target="slides/slide870.xml"/><Relationship Id="rId928" Type="http://schemas.openxmlformats.org/officeDocument/2006/relationships/slide" Target="slides/slide926.xml"/><Relationship Id="rId15" Type="http://schemas.openxmlformats.org/officeDocument/2006/relationships/slide" Target="slides/slide13.xml"/><Relationship Id="rId57" Type="http://schemas.openxmlformats.org/officeDocument/2006/relationships/slide" Target="slides/slide55.xml"/><Relationship Id="rId262" Type="http://schemas.openxmlformats.org/officeDocument/2006/relationships/slide" Target="slides/slide260.xml"/><Relationship Id="rId318" Type="http://schemas.openxmlformats.org/officeDocument/2006/relationships/slide" Target="slides/slide316.xml"/><Relationship Id="rId525" Type="http://schemas.openxmlformats.org/officeDocument/2006/relationships/slide" Target="slides/slide523.xml"/><Relationship Id="rId567" Type="http://schemas.openxmlformats.org/officeDocument/2006/relationships/slide" Target="slides/slide565.xml"/><Relationship Id="rId732" Type="http://schemas.openxmlformats.org/officeDocument/2006/relationships/slide" Target="slides/slide730.xml"/><Relationship Id="rId99" Type="http://schemas.openxmlformats.org/officeDocument/2006/relationships/slide" Target="slides/slide97.xml"/><Relationship Id="rId122" Type="http://schemas.openxmlformats.org/officeDocument/2006/relationships/slide" Target="slides/slide120.xml"/><Relationship Id="rId164" Type="http://schemas.openxmlformats.org/officeDocument/2006/relationships/slide" Target="slides/slide162.xml"/><Relationship Id="rId371" Type="http://schemas.openxmlformats.org/officeDocument/2006/relationships/slide" Target="slides/slide369.xml"/><Relationship Id="rId774" Type="http://schemas.openxmlformats.org/officeDocument/2006/relationships/slide" Target="slides/slide772.xml"/><Relationship Id="rId427" Type="http://schemas.openxmlformats.org/officeDocument/2006/relationships/slide" Target="slides/slide425.xml"/><Relationship Id="rId469" Type="http://schemas.openxmlformats.org/officeDocument/2006/relationships/slide" Target="slides/slide467.xml"/><Relationship Id="rId634" Type="http://schemas.openxmlformats.org/officeDocument/2006/relationships/slide" Target="slides/slide632.xml"/><Relationship Id="rId676" Type="http://schemas.openxmlformats.org/officeDocument/2006/relationships/slide" Target="slides/slide674.xml"/><Relationship Id="rId841" Type="http://schemas.openxmlformats.org/officeDocument/2006/relationships/slide" Target="slides/slide839.xml"/><Relationship Id="rId883" Type="http://schemas.openxmlformats.org/officeDocument/2006/relationships/slide" Target="slides/slide881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73" Type="http://schemas.openxmlformats.org/officeDocument/2006/relationships/slide" Target="slides/slide271.xml"/><Relationship Id="rId329" Type="http://schemas.openxmlformats.org/officeDocument/2006/relationships/slide" Target="slides/slide327.xml"/><Relationship Id="rId480" Type="http://schemas.openxmlformats.org/officeDocument/2006/relationships/slide" Target="slides/slide478.xml"/><Relationship Id="rId536" Type="http://schemas.openxmlformats.org/officeDocument/2006/relationships/slide" Target="slides/slide534.xml"/><Relationship Id="rId701" Type="http://schemas.openxmlformats.org/officeDocument/2006/relationships/slide" Target="slides/slide699.xml"/><Relationship Id="rId939" Type="http://schemas.openxmlformats.org/officeDocument/2006/relationships/slide" Target="slides/slide937.xml"/><Relationship Id="rId68" Type="http://schemas.openxmlformats.org/officeDocument/2006/relationships/slide" Target="slides/slide66.xml"/><Relationship Id="rId133" Type="http://schemas.openxmlformats.org/officeDocument/2006/relationships/slide" Target="slides/slide131.xml"/><Relationship Id="rId175" Type="http://schemas.openxmlformats.org/officeDocument/2006/relationships/slide" Target="slides/slide173.xml"/><Relationship Id="rId340" Type="http://schemas.openxmlformats.org/officeDocument/2006/relationships/slide" Target="slides/slide338.xml"/><Relationship Id="rId578" Type="http://schemas.openxmlformats.org/officeDocument/2006/relationships/slide" Target="slides/slide576.xml"/><Relationship Id="rId743" Type="http://schemas.openxmlformats.org/officeDocument/2006/relationships/slide" Target="slides/slide741.xml"/><Relationship Id="rId785" Type="http://schemas.openxmlformats.org/officeDocument/2006/relationships/slide" Target="slides/slide783.xml"/><Relationship Id="rId200" Type="http://schemas.openxmlformats.org/officeDocument/2006/relationships/slide" Target="slides/slide198.xml"/><Relationship Id="rId382" Type="http://schemas.openxmlformats.org/officeDocument/2006/relationships/slide" Target="slides/slide380.xml"/><Relationship Id="rId438" Type="http://schemas.openxmlformats.org/officeDocument/2006/relationships/slide" Target="slides/slide436.xml"/><Relationship Id="rId603" Type="http://schemas.openxmlformats.org/officeDocument/2006/relationships/slide" Target="slides/slide601.xml"/><Relationship Id="rId645" Type="http://schemas.openxmlformats.org/officeDocument/2006/relationships/slide" Target="slides/slide643.xml"/><Relationship Id="rId687" Type="http://schemas.openxmlformats.org/officeDocument/2006/relationships/slide" Target="slides/slide685.xml"/><Relationship Id="rId810" Type="http://schemas.openxmlformats.org/officeDocument/2006/relationships/slide" Target="slides/slide808.xml"/><Relationship Id="rId852" Type="http://schemas.openxmlformats.org/officeDocument/2006/relationships/slide" Target="slides/slide850.xml"/><Relationship Id="rId908" Type="http://schemas.openxmlformats.org/officeDocument/2006/relationships/slide" Target="slides/slide906.xml"/><Relationship Id="rId242" Type="http://schemas.openxmlformats.org/officeDocument/2006/relationships/slide" Target="slides/slide240.xml"/><Relationship Id="rId284" Type="http://schemas.openxmlformats.org/officeDocument/2006/relationships/slide" Target="slides/slide282.xml"/><Relationship Id="rId491" Type="http://schemas.openxmlformats.org/officeDocument/2006/relationships/slide" Target="slides/slide489.xml"/><Relationship Id="rId505" Type="http://schemas.openxmlformats.org/officeDocument/2006/relationships/slide" Target="slides/slide503.xml"/><Relationship Id="rId712" Type="http://schemas.openxmlformats.org/officeDocument/2006/relationships/slide" Target="slides/slide710.xml"/><Relationship Id="rId894" Type="http://schemas.openxmlformats.org/officeDocument/2006/relationships/slide" Target="slides/slide892.xml"/><Relationship Id="rId37" Type="http://schemas.openxmlformats.org/officeDocument/2006/relationships/slide" Target="slides/slide35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44" Type="http://schemas.openxmlformats.org/officeDocument/2006/relationships/slide" Target="slides/slide142.xml"/><Relationship Id="rId547" Type="http://schemas.openxmlformats.org/officeDocument/2006/relationships/slide" Target="slides/slide545.xml"/><Relationship Id="rId589" Type="http://schemas.openxmlformats.org/officeDocument/2006/relationships/slide" Target="slides/slide587.xml"/><Relationship Id="rId754" Type="http://schemas.openxmlformats.org/officeDocument/2006/relationships/slide" Target="slides/slide752.xml"/><Relationship Id="rId796" Type="http://schemas.openxmlformats.org/officeDocument/2006/relationships/slide" Target="slides/slide794.xml"/><Relationship Id="rId90" Type="http://schemas.openxmlformats.org/officeDocument/2006/relationships/slide" Target="slides/slide88.xml"/><Relationship Id="rId186" Type="http://schemas.openxmlformats.org/officeDocument/2006/relationships/slide" Target="slides/slide184.xml"/><Relationship Id="rId351" Type="http://schemas.openxmlformats.org/officeDocument/2006/relationships/slide" Target="slides/slide349.xml"/><Relationship Id="rId393" Type="http://schemas.openxmlformats.org/officeDocument/2006/relationships/slide" Target="slides/slide391.xml"/><Relationship Id="rId407" Type="http://schemas.openxmlformats.org/officeDocument/2006/relationships/slide" Target="slides/slide405.xml"/><Relationship Id="rId449" Type="http://schemas.openxmlformats.org/officeDocument/2006/relationships/slide" Target="slides/slide447.xml"/><Relationship Id="rId614" Type="http://schemas.openxmlformats.org/officeDocument/2006/relationships/slide" Target="slides/slide612.xml"/><Relationship Id="rId656" Type="http://schemas.openxmlformats.org/officeDocument/2006/relationships/slide" Target="slides/slide654.xml"/><Relationship Id="rId821" Type="http://schemas.openxmlformats.org/officeDocument/2006/relationships/slide" Target="slides/slide819.xml"/><Relationship Id="rId863" Type="http://schemas.openxmlformats.org/officeDocument/2006/relationships/slide" Target="slides/slide861.xml"/><Relationship Id="rId211" Type="http://schemas.openxmlformats.org/officeDocument/2006/relationships/slide" Target="slides/slide209.xml"/><Relationship Id="rId253" Type="http://schemas.openxmlformats.org/officeDocument/2006/relationships/slide" Target="slides/slide251.xml"/><Relationship Id="rId295" Type="http://schemas.openxmlformats.org/officeDocument/2006/relationships/slide" Target="slides/slide293.xml"/><Relationship Id="rId309" Type="http://schemas.openxmlformats.org/officeDocument/2006/relationships/slide" Target="slides/slide307.xml"/><Relationship Id="rId460" Type="http://schemas.openxmlformats.org/officeDocument/2006/relationships/slide" Target="slides/slide458.xml"/><Relationship Id="rId516" Type="http://schemas.openxmlformats.org/officeDocument/2006/relationships/slide" Target="slides/slide514.xml"/><Relationship Id="rId698" Type="http://schemas.openxmlformats.org/officeDocument/2006/relationships/slide" Target="slides/slide696.xml"/><Relationship Id="rId919" Type="http://schemas.openxmlformats.org/officeDocument/2006/relationships/slide" Target="slides/slide917.xml"/><Relationship Id="rId48" Type="http://schemas.openxmlformats.org/officeDocument/2006/relationships/slide" Target="slides/slide46.xml"/><Relationship Id="rId113" Type="http://schemas.openxmlformats.org/officeDocument/2006/relationships/slide" Target="slides/slide111.xml"/><Relationship Id="rId320" Type="http://schemas.openxmlformats.org/officeDocument/2006/relationships/slide" Target="slides/slide318.xml"/><Relationship Id="rId558" Type="http://schemas.openxmlformats.org/officeDocument/2006/relationships/slide" Target="slides/slide556.xml"/><Relationship Id="rId723" Type="http://schemas.openxmlformats.org/officeDocument/2006/relationships/slide" Target="slides/slide721.xml"/><Relationship Id="rId765" Type="http://schemas.openxmlformats.org/officeDocument/2006/relationships/slide" Target="slides/slide763.xml"/><Relationship Id="rId930" Type="http://schemas.openxmlformats.org/officeDocument/2006/relationships/slide" Target="slides/slide928.xml"/><Relationship Id="rId155" Type="http://schemas.openxmlformats.org/officeDocument/2006/relationships/slide" Target="slides/slide153.xml"/><Relationship Id="rId197" Type="http://schemas.openxmlformats.org/officeDocument/2006/relationships/slide" Target="slides/slide195.xml"/><Relationship Id="rId362" Type="http://schemas.openxmlformats.org/officeDocument/2006/relationships/slide" Target="slides/slide360.xml"/><Relationship Id="rId418" Type="http://schemas.openxmlformats.org/officeDocument/2006/relationships/slide" Target="slides/slide416.xml"/><Relationship Id="rId625" Type="http://schemas.openxmlformats.org/officeDocument/2006/relationships/slide" Target="slides/slide623.xml"/><Relationship Id="rId832" Type="http://schemas.openxmlformats.org/officeDocument/2006/relationships/slide" Target="slides/slide830.xml"/><Relationship Id="rId222" Type="http://schemas.openxmlformats.org/officeDocument/2006/relationships/slide" Target="slides/slide220.xml"/><Relationship Id="rId264" Type="http://schemas.openxmlformats.org/officeDocument/2006/relationships/slide" Target="slides/slide262.xml"/><Relationship Id="rId471" Type="http://schemas.openxmlformats.org/officeDocument/2006/relationships/slide" Target="slides/slide469.xml"/><Relationship Id="rId667" Type="http://schemas.openxmlformats.org/officeDocument/2006/relationships/slide" Target="slides/slide665.xml"/><Relationship Id="rId874" Type="http://schemas.openxmlformats.org/officeDocument/2006/relationships/slide" Target="slides/slide872.xml"/><Relationship Id="rId17" Type="http://schemas.openxmlformats.org/officeDocument/2006/relationships/slide" Target="slides/slide15.xml"/><Relationship Id="rId59" Type="http://schemas.openxmlformats.org/officeDocument/2006/relationships/slide" Target="slides/slide57.xml"/><Relationship Id="rId124" Type="http://schemas.openxmlformats.org/officeDocument/2006/relationships/slide" Target="slides/slide122.xml"/><Relationship Id="rId527" Type="http://schemas.openxmlformats.org/officeDocument/2006/relationships/slide" Target="slides/slide525.xml"/><Relationship Id="rId569" Type="http://schemas.openxmlformats.org/officeDocument/2006/relationships/slide" Target="slides/slide567.xml"/><Relationship Id="rId734" Type="http://schemas.openxmlformats.org/officeDocument/2006/relationships/slide" Target="slides/slide732.xml"/><Relationship Id="rId776" Type="http://schemas.openxmlformats.org/officeDocument/2006/relationships/slide" Target="slides/slide774.xml"/><Relationship Id="rId941" Type="http://schemas.openxmlformats.org/officeDocument/2006/relationships/slide" Target="slides/slide939.xml"/><Relationship Id="rId70" Type="http://schemas.openxmlformats.org/officeDocument/2006/relationships/slide" Target="slides/slide68.xml"/><Relationship Id="rId166" Type="http://schemas.openxmlformats.org/officeDocument/2006/relationships/slide" Target="slides/slide164.xml"/><Relationship Id="rId331" Type="http://schemas.openxmlformats.org/officeDocument/2006/relationships/slide" Target="slides/slide329.xml"/><Relationship Id="rId373" Type="http://schemas.openxmlformats.org/officeDocument/2006/relationships/slide" Target="slides/slide371.xml"/><Relationship Id="rId429" Type="http://schemas.openxmlformats.org/officeDocument/2006/relationships/slide" Target="slides/slide427.xml"/><Relationship Id="rId580" Type="http://schemas.openxmlformats.org/officeDocument/2006/relationships/slide" Target="slides/slide578.xml"/><Relationship Id="rId636" Type="http://schemas.openxmlformats.org/officeDocument/2006/relationships/slide" Target="slides/slide634.xml"/><Relationship Id="rId801" Type="http://schemas.openxmlformats.org/officeDocument/2006/relationships/slide" Target="slides/slide799.xml"/><Relationship Id="rId1" Type="http://schemas.openxmlformats.org/officeDocument/2006/relationships/customXml" Target="../customXml/item1.xml"/><Relationship Id="rId233" Type="http://schemas.openxmlformats.org/officeDocument/2006/relationships/slide" Target="slides/slide231.xml"/><Relationship Id="rId440" Type="http://schemas.openxmlformats.org/officeDocument/2006/relationships/slide" Target="slides/slide438.xml"/><Relationship Id="rId678" Type="http://schemas.openxmlformats.org/officeDocument/2006/relationships/slide" Target="slides/slide676.xml"/><Relationship Id="rId843" Type="http://schemas.openxmlformats.org/officeDocument/2006/relationships/slide" Target="slides/slide841.xml"/><Relationship Id="rId885" Type="http://schemas.openxmlformats.org/officeDocument/2006/relationships/slide" Target="slides/slide883.xml"/><Relationship Id="rId28" Type="http://schemas.openxmlformats.org/officeDocument/2006/relationships/slide" Target="slides/slide26.xml"/><Relationship Id="rId275" Type="http://schemas.openxmlformats.org/officeDocument/2006/relationships/slide" Target="slides/slide273.xml"/><Relationship Id="rId300" Type="http://schemas.openxmlformats.org/officeDocument/2006/relationships/slide" Target="slides/slide298.xml"/><Relationship Id="rId482" Type="http://schemas.openxmlformats.org/officeDocument/2006/relationships/slide" Target="slides/slide480.xml"/><Relationship Id="rId538" Type="http://schemas.openxmlformats.org/officeDocument/2006/relationships/slide" Target="slides/slide536.xml"/><Relationship Id="rId703" Type="http://schemas.openxmlformats.org/officeDocument/2006/relationships/slide" Target="slides/slide701.xml"/><Relationship Id="rId745" Type="http://schemas.openxmlformats.org/officeDocument/2006/relationships/slide" Target="slides/slide743.xml"/><Relationship Id="rId910" Type="http://schemas.openxmlformats.org/officeDocument/2006/relationships/slide" Target="slides/slide90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77" Type="http://schemas.openxmlformats.org/officeDocument/2006/relationships/slide" Target="slides/slide175.xml"/><Relationship Id="rId342" Type="http://schemas.openxmlformats.org/officeDocument/2006/relationships/slide" Target="slides/slide340.xml"/><Relationship Id="rId384" Type="http://schemas.openxmlformats.org/officeDocument/2006/relationships/slide" Target="slides/slide382.xml"/><Relationship Id="rId591" Type="http://schemas.openxmlformats.org/officeDocument/2006/relationships/slide" Target="slides/slide589.xml"/><Relationship Id="rId605" Type="http://schemas.openxmlformats.org/officeDocument/2006/relationships/slide" Target="slides/slide603.xml"/><Relationship Id="rId787" Type="http://schemas.openxmlformats.org/officeDocument/2006/relationships/slide" Target="slides/slide785.xml"/><Relationship Id="rId812" Type="http://schemas.openxmlformats.org/officeDocument/2006/relationships/slide" Target="slides/slide810.xml"/><Relationship Id="rId202" Type="http://schemas.openxmlformats.org/officeDocument/2006/relationships/slide" Target="slides/slide200.xml"/><Relationship Id="rId244" Type="http://schemas.openxmlformats.org/officeDocument/2006/relationships/slide" Target="slides/slide242.xml"/><Relationship Id="rId647" Type="http://schemas.openxmlformats.org/officeDocument/2006/relationships/slide" Target="slides/slide645.xml"/><Relationship Id="rId689" Type="http://schemas.openxmlformats.org/officeDocument/2006/relationships/slide" Target="slides/slide687.xml"/><Relationship Id="rId854" Type="http://schemas.openxmlformats.org/officeDocument/2006/relationships/slide" Target="slides/slide852.xml"/><Relationship Id="rId896" Type="http://schemas.openxmlformats.org/officeDocument/2006/relationships/slide" Target="slides/slide894.xml"/><Relationship Id="rId39" Type="http://schemas.openxmlformats.org/officeDocument/2006/relationships/slide" Target="slides/slide37.xml"/><Relationship Id="rId286" Type="http://schemas.openxmlformats.org/officeDocument/2006/relationships/slide" Target="slides/slide284.xml"/><Relationship Id="rId451" Type="http://schemas.openxmlformats.org/officeDocument/2006/relationships/slide" Target="slides/slide449.xml"/><Relationship Id="rId493" Type="http://schemas.openxmlformats.org/officeDocument/2006/relationships/slide" Target="slides/slide491.xml"/><Relationship Id="rId507" Type="http://schemas.openxmlformats.org/officeDocument/2006/relationships/slide" Target="slides/slide505.xml"/><Relationship Id="rId549" Type="http://schemas.openxmlformats.org/officeDocument/2006/relationships/slide" Target="slides/slide547.xml"/><Relationship Id="rId714" Type="http://schemas.openxmlformats.org/officeDocument/2006/relationships/slide" Target="slides/slide712.xml"/><Relationship Id="rId756" Type="http://schemas.openxmlformats.org/officeDocument/2006/relationships/slide" Target="slides/slide754.xml"/><Relationship Id="rId921" Type="http://schemas.openxmlformats.org/officeDocument/2006/relationships/slide" Target="slides/slide919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46" Type="http://schemas.openxmlformats.org/officeDocument/2006/relationships/slide" Target="slides/slide144.xml"/><Relationship Id="rId188" Type="http://schemas.openxmlformats.org/officeDocument/2006/relationships/slide" Target="slides/slide186.xml"/><Relationship Id="rId311" Type="http://schemas.openxmlformats.org/officeDocument/2006/relationships/slide" Target="slides/slide309.xml"/><Relationship Id="rId353" Type="http://schemas.openxmlformats.org/officeDocument/2006/relationships/slide" Target="slides/slide351.xml"/><Relationship Id="rId395" Type="http://schemas.openxmlformats.org/officeDocument/2006/relationships/slide" Target="slides/slide393.xml"/><Relationship Id="rId409" Type="http://schemas.openxmlformats.org/officeDocument/2006/relationships/slide" Target="slides/slide407.xml"/><Relationship Id="rId560" Type="http://schemas.openxmlformats.org/officeDocument/2006/relationships/slide" Target="slides/slide558.xml"/><Relationship Id="rId798" Type="http://schemas.openxmlformats.org/officeDocument/2006/relationships/slide" Target="slides/slide796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420" Type="http://schemas.openxmlformats.org/officeDocument/2006/relationships/slide" Target="slides/slide418.xml"/><Relationship Id="rId616" Type="http://schemas.openxmlformats.org/officeDocument/2006/relationships/slide" Target="slides/slide614.xml"/><Relationship Id="rId658" Type="http://schemas.openxmlformats.org/officeDocument/2006/relationships/slide" Target="slides/slide656.xml"/><Relationship Id="rId823" Type="http://schemas.openxmlformats.org/officeDocument/2006/relationships/slide" Target="slides/slide821.xml"/><Relationship Id="rId865" Type="http://schemas.openxmlformats.org/officeDocument/2006/relationships/slide" Target="slides/slide863.xml"/><Relationship Id="rId255" Type="http://schemas.openxmlformats.org/officeDocument/2006/relationships/slide" Target="slides/slide253.xml"/><Relationship Id="rId297" Type="http://schemas.openxmlformats.org/officeDocument/2006/relationships/slide" Target="slides/slide295.xml"/><Relationship Id="rId462" Type="http://schemas.openxmlformats.org/officeDocument/2006/relationships/slide" Target="slides/slide460.xml"/><Relationship Id="rId518" Type="http://schemas.openxmlformats.org/officeDocument/2006/relationships/slide" Target="slides/slide516.xml"/><Relationship Id="rId725" Type="http://schemas.openxmlformats.org/officeDocument/2006/relationships/slide" Target="slides/slide723.xml"/><Relationship Id="rId932" Type="http://schemas.openxmlformats.org/officeDocument/2006/relationships/slide" Target="slides/slide930.xml"/><Relationship Id="rId115" Type="http://schemas.openxmlformats.org/officeDocument/2006/relationships/slide" Target="slides/slide113.xml"/><Relationship Id="rId157" Type="http://schemas.openxmlformats.org/officeDocument/2006/relationships/slide" Target="slides/slide155.xml"/><Relationship Id="rId322" Type="http://schemas.openxmlformats.org/officeDocument/2006/relationships/slide" Target="slides/slide320.xml"/><Relationship Id="rId364" Type="http://schemas.openxmlformats.org/officeDocument/2006/relationships/slide" Target="slides/slide362.xml"/><Relationship Id="rId767" Type="http://schemas.openxmlformats.org/officeDocument/2006/relationships/slide" Target="slides/slide765.xml"/><Relationship Id="rId61" Type="http://schemas.openxmlformats.org/officeDocument/2006/relationships/slide" Target="slides/slide59.xml"/><Relationship Id="rId199" Type="http://schemas.openxmlformats.org/officeDocument/2006/relationships/slide" Target="slides/slide197.xml"/><Relationship Id="rId571" Type="http://schemas.openxmlformats.org/officeDocument/2006/relationships/slide" Target="slides/slide569.xml"/><Relationship Id="rId627" Type="http://schemas.openxmlformats.org/officeDocument/2006/relationships/slide" Target="slides/slide625.xml"/><Relationship Id="rId669" Type="http://schemas.openxmlformats.org/officeDocument/2006/relationships/slide" Target="slides/slide667.xml"/><Relationship Id="rId834" Type="http://schemas.openxmlformats.org/officeDocument/2006/relationships/slide" Target="slides/slide832.xml"/><Relationship Id="rId876" Type="http://schemas.openxmlformats.org/officeDocument/2006/relationships/slide" Target="slides/slide874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66" Type="http://schemas.openxmlformats.org/officeDocument/2006/relationships/slide" Target="slides/slide264.xml"/><Relationship Id="rId431" Type="http://schemas.openxmlformats.org/officeDocument/2006/relationships/slide" Target="slides/slide429.xml"/><Relationship Id="rId473" Type="http://schemas.openxmlformats.org/officeDocument/2006/relationships/slide" Target="slides/slide471.xml"/><Relationship Id="rId529" Type="http://schemas.openxmlformats.org/officeDocument/2006/relationships/slide" Target="slides/slide527.xml"/><Relationship Id="rId680" Type="http://schemas.openxmlformats.org/officeDocument/2006/relationships/slide" Target="slides/slide678.xml"/><Relationship Id="rId736" Type="http://schemas.openxmlformats.org/officeDocument/2006/relationships/slide" Target="slides/slide734.xml"/><Relationship Id="rId901" Type="http://schemas.openxmlformats.org/officeDocument/2006/relationships/slide" Target="slides/slide899.xml"/><Relationship Id="rId30" Type="http://schemas.openxmlformats.org/officeDocument/2006/relationships/slide" Target="slides/slide28.xml"/><Relationship Id="rId126" Type="http://schemas.openxmlformats.org/officeDocument/2006/relationships/slide" Target="slides/slide124.xml"/><Relationship Id="rId168" Type="http://schemas.openxmlformats.org/officeDocument/2006/relationships/slide" Target="slides/slide166.xml"/><Relationship Id="rId333" Type="http://schemas.openxmlformats.org/officeDocument/2006/relationships/slide" Target="slides/slide331.xml"/><Relationship Id="rId540" Type="http://schemas.openxmlformats.org/officeDocument/2006/relationships/slide" Target="slides/slide538.xml"/><Relationship Id="rId778" Type="http://schemas.openxmlformats.org/officeDocument/2006/relationships/slide" Target="slides/slide776.xml"/><Relationship Id="rId943" Type="http://schemas.openxmlformats.org/officeDocument/2006/relationships/slide" Target="slides/slide941.xml"/><Relationship Id="rId72" Type="http://schemas.openxmlformats.org/officeDocument/2006/relationships/slide" Target="slides/slide70.xml"/><Relationship Id="rId375" Type="http://schemas.openxmlformats.org/officeDocument/2006/relationships/slide" Target="slides/slide373.xml"/><Relationship Id="rId582" Type="http://schemas.openxmlformats.org/officeDocument/2006/relationships/slide" Target="slides/slide580.xml"/><Relationship Id="rId638" Type="http://schemas.openxmlformats.org/officeDocument/2006/relationships/slide" Target="slides/slide636.xml"/><Relationship Id="rId803" Type="http://schemas.openxmlformats.org/officeDocument/2006/relationships/slide" Target="slides/slide801.xml"/><Relationship Id="rId845" Type="http://schemas.openxmlformats.org/officeDocument/2006/relationships/slide" Target="slides/slide843.xml"/><Relationship Id="rId3" Type="http://schemas.openxmlformats.org/officeDocument/2006/relationships/slide" Target="slides/slide1.xml"/><Relationship Id="rId235" Type="http://schemas.openxmlformats.org/officeDocument/2006/relationships/slide" Target="slides/slide233.xml"/><Relationship Id="rId277" Type="http://schemas.openxmlformats.org/officeDocument/2006/relationships/slide" Target="slides/slide275.xml"/><Relationship Id="rId400" Type="http://schemas.openxmlformats.org/officeDocument/2006/relationships/slide" Target="slides/slide398.xml"/><Relationship Id="rId442" Type="http://schemas.openxmlformats.org/officeDocument/2006/relationships/slide" Target="slides/slide440.xml"/><Relationship Id="rId484" Type="http://schemas.openxmlformats.org/officeDocument/2006/relationships/slide" Target="slides/slide482.xml"/><Relationship Id="rId705" Type="http://schemas.openxmlformats.org/officeDocument/2006/relationships/slide" Target="slides/slide703.xml"/><Relationship Id="rId887" Type="http://schemas.openxmlformats.org/officeDocument/2006/relationships/slide" Target="slides/slide885.xml"/><Relationship Id="rId137" Type="http://schemas.openxmlformats.org/officeDocument/2006/relationships/slide" Target="slides/slide135.xml"/><Relationship Id="rId302" Type="http://schemas.openxmlformats.org/officeDocument/2006/relationships/slide" Target="slides/slide300.xml"/><Relationship Id="rId344" Type="http://schemas.openxmlformats.org/officeDocument/2006/relationships/slide" Target="slides/slide342.xml"/><Relationship Id="rId691" Type="http://schemas.openxmlformats.org/officeDocument/2006/relationships/slide" Target="slides/slide689.xml"/><Relationship Id="rId747" Type="http://schemas.openxmlformats.org/officeDocument/2006/relationships/slide" Target="slides/slide745.xml"/><Relationship Id="rId789" Type="http://schemas.openxmlformats.org/officeDocument/2006/relationships/slide" Target="slides/slide787.xml"/><Relationship Id="rId912" Type="http://schemas.openxmlformats.org/officeDocument/2006/relationships/slide" Target="slides/slide910.xml"/><Relationship Id="rId41" Type="http://schemas.openxmlformats.org/officeDocument/2006/relationships/slide" Target="slides/slide39.xml"/><Relationship Id="rId83" Type="http://schemas.openxmlformats.org/officeDocument/2006/relationships/slide" Target="slides/slide81.xml"/><Relationship Id="rId179" Type="http://schemas.openxmlformats.org/officeDocument/2006/relationships/slide" Target="slides/slide177.xml"/><Relationship Id="rId386" Type="http://schemas.openxmlformats.org/officeDocument/2006/relationships/slide" Target="slides/slide384.xml"/><Relationship Id="rId551" Type="http://schemas.openxmlformats.org/officeDocument/2006/relationships/slide" Target="slides/slide549.xml"/><Relationship Id="rId593" Type="http://schemas.openxmlformats.org/officeDocument/2006/relationships/slide" Target="slides/slide591.xml"/><Relationship Id="rId607" Type="http://schemas.openxmlformats.org/officeDocument/2006/relationships/slide" Target="slides/slide605.xml"/><Relationship Id="rId649" Type="http://schemas.openxmlformats.org/officeDocument/2006/relationships/slide" Target="slides/slide647.xml"/><Relationship Id="rId814" Type="http://schemas.openxmlformats.org/officeDocument/2006/relationships/slide" Target="slides/slide812.xml"/><Relationship Id="rId856" Type="http://schemas.openxmlformats.org/officeDocument/2006/relationships/slide" Target="slides/slide854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46" Type="http://schemas.openxmlformats.org/officeDocument/2006/relationships/slide" Target="slides/slide244.xml"/><Relationship Id="rId288" Type="http://schemas.openxmlformats.org/officeDocument/2006/relationships/slide" Target="slides/slide286.xml"/><Relationship Id="rId411" Type="http://schemas.openxmlformats.org/officeDocument/2006/relationships/slide" Target="slides/slide409.xml"/><Relationship Id="rId453" Type="http://schemas.openxmlformats.org/officeDocument/2006/relationships/slide" Target="slides/slide451.xml"/><Relationship Id="rId509" Type="http://schemas.openxmlformats.org/officeDocument/2006/relationships/slide" Target="slides/slide507.xml"/><Relationship Id="rId660" Type="http://schemas.openxmlformats.org/officeDocument/2006/relationships/slide" Target="slides/slide658.xml"/><Relationship Id="rId898" Type="http://schemas.openxmlformats.org/officeDocument/2006/relationships/slide" Target="slides/slide896.xml"/><Relationship Id="rId106" Type="http://schemas.openxmlformats.org/officeDocument/2006/relationships/slide" Target="slides/slide104.xml"/><Relationship Id="rId313" Type="http://schemas.openxmlformats.org/officeDocument/2006/relationships/slide" Target="slides/slide311.xml"/><Relationship Id="rId495" Type="http://schemas.openxmlformats.org/officeDocument/2006/relationships/slide" Target="slides/slide493.xml"/><Relationship Id="rId716" Type="http://schemas.openxmlformats.org/officeDocument/2006/relationships/slide" Target="slides/slide714.xml"/><Relationship Id="rId758" Type="http://schemas.openxmlformats.org/officeDocument/2006/relationships/slide" Target="slides/slide756.xml"/><Relationship Id="rId923" Type="http://schemas.openxmlformats.org/officeDocument/2006/relationships/slide" Target="slides/slide921.xml"/><Relationship Id="rId10" Type="http://schemas.openxmlformats.org/officeDocument/2006/relationships/slide" Target="slides/slide8.xml"/><Relationship Id="rId52" Type="http://schemas.openxmlformats.org/officeDocument/2006/relationships/slide" Target="slides/slide50.xml"/><Relationship Id="rId94" Type="http://schemas.openxmlformats.org/officeDocument/2006/relationships/slide" Target="slides/slide92.xml"/><Relationship Id="rId148" Type="http://schemas.openxmlformats.org/officeDocument/2006/relationships/slide" Target="slides/slide146.xml"/><Relationship Id="rId355" Type="http://schemas.openxmlformats.org/officeDocument/2006/relationships/slide" Target="slides/slide353.xml"/><Relationship Id="rId397" Type="http://schemas.openxmlformats.org/officeDocument/2006/relationships/slide" Target="slides/slide395.xml"/><Relationship Id="rId520" Type="http://schemas.openxmlformats.org/officeDocument/2006/relationships/slide" Target="slides/slide518.xml"/><Relationship Id="rId562" Type="http://schemas.openxmlformats.org/officeDocument/2006/relationships/slide" Target="slides/slide560.xml"/><Relationship Id="rId618" Type="http://schemas.openxmlformats.org/officeDocument/2006/relationships/slide" Target="slides/slide616.xml"/><Relationship Id="rId825" Type="http://schemas.openxmlformats.org/officeDocument/2006/relationships/slide" Target="slides/slide823.xml"/><Relationship Id="rId215" Type="http://schemas.openxmlformats.org/officeDocument/2006/relationships/slide" Target="slides/slide213.xml"/><Relationship Id="rId257" Type="http://schemas.openxmlformats.org/officeDocument/2006/relationships/slide" Target="slides/slide255.xml"/><Relationship Id="rId422" Type="http://schemas.openxmlformats.org/officeDocument/2006/relationships/slide" Target="slides/slide420.xml"/><Relationship Id="rId464" Type="http://schemas.openxmlformats.org/officeDocument/2006/relationships/slide" Target="slides/slide462.xml"/><Relationship Id="rId867" Type="http://schemas.openxmlformats.org/officeDocument/2006/relationships/slide" Target="slides/slide865.xml"/><Relationship Id="rId299" Type="http://schemas.openxmlformats.org/officeDocument/2006/relationships/slide" Target="slides/slide297.xml"/><Relationship Id="rId727" Type="http://schemas.openxmlformats.org/officeDocument/2006/relationships/slide" Target="slides/slide725.xml"/><Relationship Id="rId934" Type="http://schemas.openxmlformats.org/officeDocument/2006/relationships/slide" Target="slides/slide932.xml"/><Relationship Id="rId63" Type="http://schemas.openxmlformats.org/officeDocument/2006/relationships/slide" Target="slides/slide61.xml"/><Relationship Id="rId159" Type="http://schemas.openxmlformats.org/officeDocument/2006/relationships/slide" Target="slides/slide157.xml"/><Relationship Id="rId366" Type="http://schemas.openxmlformats.org/officeDocument/2006/relationships/slide" Target="slides/slide364.xml"/><Relationship Id="rId573" Type="http://schemas.openxmlformats.org/officeDocument/2006/relationships/slide" Target="slides/slide571.xml"/><Relationship Id="rId780" Type="http://schemas.openxmlformats.org/officeDocument/2006/relationships/slide" Target="slides/slide778.xml"/><Relationship Id="rId226" Type="http://schemas.openxmlformats.org/officeDocument/2006/relationships/slide" Target="slides/slide224.xml"/><Relationship Id="rId433" Type="http://schemas.openxmlformats.org/officeDocument/2006/relationships/slide" Target="slides/slide431.xml"/><Relationship Id="rId878" Type="http://schemas.openxmlformats.org/officeDocument/2006/relationships/slide" Target="slides/slide876.xml"/><Relationship Id="rId640" Type="http://schemas.openxmlformats.org/officeDocument/2006/relationships/slide" Target="slides/slide638.xml"/><Relationship Id="rId738" Type="http://schemas.openxmlformats.org/officeDocument/2006/relationships/slide" Target="slides/slide736.xml"/><Relationship Id="rId945" Type="http://schemas.openxmlformats.org/officeDocument/2006/relationships/handoutMaster" Target="handoutMasters/handoutMaster1.xml"/><Relationship Id="rId74" Type="http://schemas.openxmlformats.org/officeDocument/2006/relationships/slide" Target="slides/slide72.xml"/><Relationship Id="rId377" Type="http://schemas.openxmlformats.org/officeDocument/2006/relationships/slide" Target="slides/slide375.xml"/><Relationship Id="rId500" Type="http://schemas.openxmlformats.org/officeDocument/2006/relationships/slide" Target="slides/slide498.xml"/><Relationship Id="rId584" Type="http://schemas.openxmlformats.org/officeDocument/2006/relationships/slide" Target="slides/slide582.xml"/><Relationship Id="rId805" Type="http://schemas.openxmlformats.org/officeDocument/2006/relationships/slide" Target="slides/slide803.xml"/><Relationship Id="rId5" Type="http://schemas.openxmlformats.org/officeDocument/2006/relationships/slide" Target="slides/slide3.xml"/><Relationship Id="rId237" Type="http://schemas.openxmlformats.org/officeDocument/2006/relationships/slide" Target="slides/slide235.xml"/><Relationship Id="rId791" Type="http://schemas.openxmlformats.org/officeDocument/2006/relationships/slide" Target="slides/slide789.xml"/><Relationship Id="rId889" Type="http://schemas.openxmlformats.org/officeDocument/2006/relationships/slide" Target="slides/slide887.xml"/><Relationship Id="rId444" Type="http://schemas.openxmlformats.org/officeDocument/2006/relationships/slide" Target="slides/slide442.xml"/><Relationship Id="rId651" Type="http://schemas.openxmlformats.org/officeDocument/2006/relationships/slide" Target="slides/slide649.xml"/><Relationship Id="rId749" Type="http://schemas.openxmlformats.org/officeDocument/2006/relationships/slide" Target="slides/slide747.xml"/><Relationship Id="rId290" Type="http://schemas.openxmlformats.org/officeDocument/2006/relationships/slide" Target="slides/slide288.xml"/><Relationship Id="rId304" Type="http://schemas.openxmlformats.org/officeDocument/2006/relationships/slide" Target="slides/slide302.xml"/><Relationship Id="rId388" Type="http://schemas.openxmlformats.org/officeDocument/2006/relationships/slide" Target="slides/slide386.xml"/><Relationship Id="rId511" Type="http://schemas.openxmlformats.org/officeDocument/2006/relationships/slide" Target="slides/slide509.xml"/><Relationship Id="rId609" Type="http://schemas.openxmlformats.org/officeDocument/2006/relationships/slide" Target="slides/slide60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595" Type="http://schemas.openxmlformats.org/officeDocument/2006/relationships/slide" Target="slides/slide593.xml"/><Relationship Id="rId816" Type="http://schemas.openxmlformats.org/officeDocument/2006/relationships/slide" Target="slides/slide814.xml"/><Relationship Id="rId248" Type="http://schemas.openxmlformats.org/officeDocument/2006/relationships/slide" Target="slides/slide246.xml"/><Relationship Id="rId455" Type="http://schemas.openxmlformats.org/officeDocument/2006/relationships/slide" Target="slides/slide453.xml"/><Relationship Id="rId662" Type="http://schemas.openxmlformats.org/officeDocument/2006/relationships/slide" Target="slides/slide660.xml"/><Relationship Id="rId12" Type="http://schemas.openxmlformats.org/officeDocument/2006/relationships/slide" Target="slides/slide10.xml"/><Relationship Id="rId108" Type="http://schemas.openxmlformats.org/officeDocument/2006/relationships/slide" Target="slides/slide106.xml"/><Relationship Id="rId315" Type="http://schemas.openxmlformats.org/officeDocument/2006/relationships/slide" Target="slides/slide313.xml"/><Relationship Id="rId522" Type="http://schemas.openxmlformats.org/officeDocument/2006/relationships/slide" Target="slides/slide520.xml"/><Relationship Id="rId96" Type="http://schemas.openxmlformats.org/officeDocument/2006/relationships/slide" Target="slides/slide94.xml"/><Relationship Id="rId161" Type="http://schemas.openxmlformats.org/officeDocument/2006/relationships/slide" Target="slides/slide159.xml"/><Relationship Id="rId399" Type="http://schemas.openxmlformats.org/officeDocument/2006/relationships/slide" Target="slides/slide397.xml"/><Relationship Id="rId827" Type="http://schemas.openxmlformats.org/officeDocument/2006/relationships/slide" Target="slides/slide825.xml"/><Relationship Id="rId259" Type="http://schemas.openxmlformats.org/officeDocument/2006/relationships/slide" Target="slides/slide257.xml"/><Relationship Id="rId466" Type="http://schemas.openxmlformats.org/officeDocument/2006/relationships/slide" Target="slides/slide464.xml"/><Relationship Id="rId673" Type="http://schemas.openxmlformats.org/officeDocument/2006/relationships/slide" Target="slides/slide671.xml"/><Relationship Id="rId880" Type="http://schemas.openxmlformats.org/officeDocument/2006/relationships/slide" Target="slides/slide878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326" Type="http://schemas.openxmlformats.org/officeDocument/2006/relationships/slide" Target="slides/slide324.xml"/><Relationship Id="rId533" Type="http://schemas.openxmlformats.org/officeDocument/2006/relationships/slide" Target="slides/slide531.xml"/><Relationship Id="rId740" Type="http://schemas.openxmlformats.org/officeDocument/2006/relationships/slide" Target="slides/slide738.xml"/><Relationship Id="rId838" Type="http://schemas.openxmlformats.org/officeDocument/2006/relationships/slide" Target="slides/slide836.xml"/><Relationship Id="rId172" Type="http://schemas.openxmlformats.org/officeDocument/2006/relationships/slide" Target="slides/slide170.xml"/><Relationship Id="rId477" Type="http://schemas.openxmlformats.org/officeDocument/2006/relationships/slide" Target="slides/slide475.xml"/><Relationship Id="rId600" Type="http://schemas.openxmlformats.org/officeDocument/2006/relationships/slide" Target="slides/slide598.xml"/><Relationship Id="rId684" Type="http://schemas.openxmlformats.org/officeDocument/2006/relationships/slide" Target="slides/slide682.xml"/><Relationship Id="rId337" Type="http://schemas.openxmlformats.org/officeDocument/2006/relationships/slide" Target="slides/slide335.xml"/><Relationship Id="rId891" Type="http://schemas.openxmlformats.org/officeDocument/2006/relationships/slide" Target="slides/slide889.xml"/><Relationship Id="rId905" Type="http://schemas.openxmlformats.org/officeDocument/2006/relationships/slide" Target="slides/slide903.xml"/><Relationship Id="rId34" Type="http://schemas.openxmlformats.org/officeDocument/2006/relationships/slide" Target="slides/slide32.xml"/><Relationship Id="rId544" Type="http://schemas.openxmlformats.org/officeDocument/2006/relationships/slide" Target="slides/slide542.xml"/><Relationship Id="rId751" Type="http://schemas.openxmlformats.org/officeDocument/2006/relationships/slide" Target="slides/slide749.xml"/><Relationship Id="rId849" Type="http://schemas.openxmlformats.org/officeDocument/2006/relationships/slide" Target="slides/slide847.xml"/><Relationship Id="rId183" Type="http://schemas.openxmlformats.org/officeDocument/2006/relationships/slide" Target="slides/slide181.xml"/><Relationship Id="rId390" Type="http://schemas.openxmlformats.org/officeDocument/2006/relationships/slide" Target="slides/slide388.xml"/><Relationship Id="rId404" Type="http://schemas.openxmlformats.org/officeDocument/2006/relationships/slide" Target="slides/slide402.xml"/><Relationship Id="rId611" Type="http://schemas.openxmlformats.org/officeDocument/2006/relationships/slide" Target="slides/slide609.xml"/><Relationship Id="rId250" Type="http://schemas.openxmlformats.org/officeDocument/2006/relationships/slide" Target="slides/slide248.xml"/><Relationship Id="rId488" Type="http://schemas.openxmlformats.org/officeDocument/2006/relationships/slide" Target="slides/slide486.xml"/><Relationship Id="rId695" Type="http://schemas.openxmlformats.org/officeDocument/2006/relationships/slide" Target="slides/slide693.xml"/><Relationship Id="rId709" Type="http://schemas.openxmlformats.org/officeDocument/2006/relationships/slide" Target="slides/slide707.xml"/><Relationship Id="rId916" Type="http://schemas.openxmlformats.org/officeDocument/2006/relationships/slide" Target="slides/slide914.xml"/><Relationship Id="rId45" Type="http://schemas.openxmlformats.org/officeDocument/2006/relationships/slide" Target="slides/slide43.xml"/><Relationship Id="rId110" Type="http://schemas.openxmlformats.org/officeDocument/2006/relationships/slide" Target="slides/slide108.xml"/><Relationship Id="rId348" Type="http://schemas.openxmlformats.org/officeDocument/2006/relationships/slide" Target="slides/slide346.xml"/><Relationship Id="rId555" Type="http://schemas.openxmlformats.org/officeDocument/2006/relationships/slide" Target="slides/slide553.xml"/><Relationship Id="rId762" Type="http://schemas.openxmlformats.org/officeDocument/2006/relationships/slide" Target="slides/slide760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415" Type="http://schemas.openxmlformats.org/officeDocument/2006/relationships/slide" Target="slides/slide413.xml"/><Relationship Id="rId622" Type="http://schemas.openxmlformats.org/officeDocument/2006/relationships/slide" Target="slides/slide620.xml"/><Relationship Id="rId261" Type="http://schemas.openxmlformats.org/officeDocument/2006/relationships/slide" Target="slides/slide259.xml"/><Relationship Id="rId499" Type="http://schemas.openxmlformats.org/officeDocument/2006/relationships/slide" Target="slides/slide497.xml"/><Relationship Id="rId927" Type="http://schemas.openxmlformats.org/officeDocument/2006/relationships/slide" Target="slides/slide925.xml"/><Relationship Id="rId56" Type="http://schemas.openxmlformats.org/officeDocument/2006/relationships/slide" Target="slides/slide54.xml"/><Relationship Id="rId359" Type="http://schemas.openxmlformats.org/officeDocument/2006/relationships/slide" Target="slides/slide357.xml"/><Relationship Id="rId566" Type="http://schemas.openxmlformats.org/officeDocument/2006/relationships/slide" Target="slides/slide564.xml"/><Relationship Id="rId773" Type="http://schemas.openxmlformats.org/officeDocument/2006/relationships/slide" Target="slides/slide771.xml"/><Relationship Id="rId121" Type="http://schemas.openxmlformats.org/officeDocument/2006/relationships/slide" Target="slides/slide119.xml"/><Relationship Id="rId219" Type="http://schemas.openxmlformats.org/officeDocument/2006/relationships/slide" Target="slides/slide217.xml"/><Relationship Id="rId426" Type="http://schemas.openxmlformats.org/officeDocument/2006/relationships/slide" Target="slides/slide424.xml"/><Relationship Id="rId633" Type="http://schemas.openxmlformats.org/officeDocument/2006/relationships/slide" Target="slides/slide631.xml"/><Relationship Id="rId840" Type="http://schemas.openxmlformats.org/officeDocument/2006/relationships/slide" Target="slides/slide838.xml"/><Relationship Id="rId938" Type="http://schemas.openxmlformats.org/officeDocument/2006/relationships/slide" Target="slides/slide936.xml"/><Relationship Id="rId67" Type="http://schemas.openxmlformats.org/officeDocument/2006/relationships/slide" Target="slides/slide65.xml"/><Relationship Id="rId272" Type="http://schemas.openxmlformats.org/officeDocument/2006/relationships/slide" Target="slides/slide270.xml"/><Relationship Id="rId577" Type="http://schemas.openxmlformats.org/officeDocument/2006/relationships/slide" Target="slides/slide575.xml"/><Relationship Id="rId700" Type="http://schemas.openxmlformats.org/officeDocument/2006/relationships/slide" Target="slides/slide698.xml"/><Relationship Id="rId132" Type="http://schemas.openxmlformats.org/officeDocument/2006/relationships/slide" Target="slides/slide130.xml"/><Relationship Id="rId784" Type="http://schemas.openxmlformats.org/officeDocument/2006/relationships/slide" Target="slides/slide782.xml"/><Relationship Id="rId437" Type="http://schemas.openxmlformats.org/officeDocument/2006/relationships/slide" Target="slides/slide435.xml"/><Relationship Id="rId644" Type="http://schemas.openxmlformats.org/officeDocument/2006/relationships/slide" Target="slides/slide642.xml"/><Relationship Id="rId851" Type="http://schemas.openxmlformats.org/officeDocument/2006/relationships/slide" Target="slides/slide849.xml"/><Relationship Id="rId283" Type="http://schemas.openxmlformats.org/officeDocument/2006/relationships/slide" Target="slides/slide281.xml"/><Relationship Id="rId490" Type="http://schemas.openxmlformats.org/officeDocument/2006/relationships/slide" Target="slides/slide488.xml"/><Relationship Id="rId504" Type="http://schemas.openxmlformats.org/officeDocument/2006/relationships/slide" Target="slides/slide502.xml"/><Relationship Id="rId711" Type="http://schemas.openxmlformats.org/officeDocument/2006/relationships/slide" Target="slides/slide709.xml"/><Relationship Id="rId949" Type="http://schemas.openxmlformats.org/officeDocument/2006/relationships/tableStyles" Target="tableStyles.xml"/><Relationship Id="rId78" Type="http://schemas.openxmlformats.org/officeDocument/2006/relationships/slide" Target="slides/slide76.xml"/><Relationship Id="rId143" Type="http://schemas.openxmlformats.org/officeDocument/2006/relationships/slide" Target="slides/slide141.xml"/><Relationship Id="rId350" Type="http://schemas.openxmlformats.org/officeDocument/2006/relationships/slide" Target="slides/slide348.xml"/><Relationship Id="rId588" Type="http://schemas.openxmlformats.org/officeDocument/2006/relationships/slide" Target="slides/slide586.xml"/><Relationship Id="rId795" Type="http://schemas.openxmlformats.org/officeDocument/2006/relationships/slide" Target="slides/slide793.xml"/><Relationship Id="rId809" Type="http://schemas.openxmlformats.org/officeDocument/2006/relationships/slide" Target="slides/slide80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7/12/2015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7/12/2015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2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6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0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7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4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8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0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3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5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6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0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8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6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8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9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2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5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4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7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0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6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9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2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5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7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3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6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0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7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0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3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6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2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5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8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1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7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0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4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7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1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4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6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9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2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8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1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4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9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3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4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8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2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5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8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1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7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0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4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7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0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2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4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6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7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4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8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5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9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2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9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2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6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0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4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8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1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4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7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0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1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7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0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3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6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9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2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5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8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1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7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9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5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8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1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4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5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4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7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0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3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6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9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2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5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8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4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7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8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1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4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6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9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2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5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1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4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7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0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3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6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7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1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5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1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4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7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0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3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7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9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2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4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1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2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5.xml"/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9.xml"/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3.xml"/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7.xml"/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0.xml"/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4.xml"/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7.xml"/><Relationship Id="rId1" Type="http://schemas.openxmlformats.org/officeDocument/2006/relationships/notesMaster" Target="../notesMasters/notesMaster1.xml"/></Relationships>
</file>

<file path=ppt/notesSlides/_rels/notesSlide2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4.xml"/><Relationship Id="rId1" Type="http://schemas.openxmlformats.org/officeDocument/2006/relationships/notesMaster" Target="../notesMasters/notesMaster1.xml"/></Relationships>
</file>

<file path=ppt/notesSlides/_rels/notesSlide3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7.xml"/><Relationship Id="rId1" Type="http://schemas.openxmlformats.org/officeDocument/2006/relationships/notesMaster" Target="../notesMasters/notesMaster1.xml"/></Relationships>
</file>

<file path=ppt/notesSlides/_rels/notesSlide3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9.xml"/><Relationship Id="rId1" Type="http://schemas.openxmlformats.org/officeDocument/2006/relationships/notesMaster" Target="../notesMasters/notesMaster1.xml"/></Relationships>
</file>

<file path=ppt/notesSlides/_rels/notesSlide3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1.xml"/><Relationship Id="rId1" Type="http://schemas.openxmlformats.org/officeDocument/2006/relationships/notesMaster" Target="../notesMasters/notesMaster1.xml"/></Relationships>
</file>

<file path=ppt/notesSlides/_rels/notesSlide3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3.xml"/><Relationship Id="rId1" Type="http://schemas.openxmlformats.org/officeDocument/2006/relationships/notesMaster" Target="../notesMasters/notesMaster1.xml"/></Relationships>
</file>

<file path=ppt/notesSlides/_rels/notesSlide3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6.xml"/><Relationship Id="rId1" Type="http://schemas.openxmlformats.org/officeDocument/2006/relationships/notesMaster" Target="../notesMasters/notesMaster1.xml"/></Relationships>
</file>

<file path=ppt/notesSlides/_rels/notesSlide3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9.xml"/><Relationship Id="rId1" Type="http://schemas.openxmlformats.org/officeDocument/2006/relationships/notesMaster" Target="../notesMasters/notesMaster1.xml"/></Relationships>
</file>

<file path=ppt/notesSlides/_rels/notesSlide3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2.xml"/><Relationship Id="rId1" Type="http://schemas.openxmlformats.org/officeDocument/2006/relationships/notesMaster" Target="../notesMasters/notesMaster1.xml"/></Relationships>
</file>

<file path=ppt/notesSlides/_rels/notesSlide3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5.xml"/><Relationship Id="rId1" Type="http://schemas.openxmlformats.org/officeDocument/2006/relationships/notesMaster" Target="../notesMasters/notesMaster1.xml"/></Relationships>
</file>

<file path=ppt/notesSlides/_rels/notesSlide3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9.xml"/><Relationship Id="rId1" Type="http://schemas.openxmlformats.org/officeDocument/2006/relationships/notesMaster" Target="../notesMasters/notesMaster1.xml"/></Relationships>
</file>

<file path=ppt/notesSlides/_rels/notesSlide3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3.xml"/><Relationship Id="rId1" Type="http://schemas.openxmlformats.org/officeDocument/2006/relationships/notesMaster" Target="../notesMasters/notesMaster1.xml"/></Relationships>
</file>

<file path=ppt/notesSlides/_rels/notesSlide3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7.xml"/><Relationship Id="rId1" Type="http://schemas.openxmlformats.org/officeDocument/2006/relationships/notesMaster" Target="../notesMasters/notesMaster1.xml"/></Relationships>
</file>

<file path=ppt/notesSlides/_rels/notesSlide3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1.xml"/><Relationship Id="rId1" Type="http://schemas.openxmlformats.org/officeDocument/2006/relationships/notesMaster" Target="../notesMasters/notesMaster1.xml"/></Relationships>
</file>

<file path=ppt/notesSlides/_rels/notesSlide3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4.xml"/><Relationship Id="rId1" Type="http://schemas.openxmlformats.org/officeDocument/2006/relationships/notesMaster" Target="../notesMasters/notesMaster1.xml"/></Relationships>
</file>

<file path=ppt/notesSlides/_rels/notesSlide3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7.xml"/><Relationship Id="rId1" Type="http://schemas.openxmlformats.org/officeDocument/2006/relationships/notesMaster" Target="../notesMasters/notesMaster1.xml"/></Relationships>
</file>

<file path=ppt/notesSlides/_rels/notesSlide3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0.xml"/><Relationship Id="rId1" Type="http://schemas.openxmlformats.org/officeDocument/2006/relationships/notesMaster" Target="../notesMasters/notesMaster1.xml"/></Relationships>
</file>

<file path=ppt/notesSlides/_rels/notesSlide3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2.xml"/><Relationship Id="rId1" Type="http://schemas.openxmlformats.org/officeDocument/2006/relationships/notesMaster" Target="../notesMasters/notesMaster1.xml"/></Relationships>
</file>

<file path=ppt/notesSlides/_rels/notesSlide3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4.xml"/><Relationship Id="rId1" Type="http://schemas.openxmlformats.org/officeDocument/2006/relationships/notesMaster" Target="../notesMasters/notesMaster1.xml"/></Relationships>
</file>

<file path=ppt/notesSlides/_rels/notesSlide3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9.xml"/><Relationship Id="rId1" Type="http://schemas.openxmlformats.org/officeDocument/2006/relationships/notesMaster" Target="../notesMasters/notesMaster1.xml"/></Relationships>
</file>

<file path=ppt/notesSlides/_rels/notesSlide3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2.xml"/><Relationship Id="rId1" Type="http://schemas.openxmlformats.org/officeDocument/2006/relationships/notesMaster" Target="../notesMasters/notesMaster1.xml"/></Relationships>
</file>

<file path=ppt/notesSlides/_rels/notesSlide3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5.xml"/><Relationship Id="rId1" Type="http://schemas.openxmlformats.org/officeDocument/2006/relationships/notesMaster" Target="../notesMasters/notesMaster1.xml"/></Relationships>
</file>

<file path=ppt/notesSlides/_rels/notesSlide3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8.xml"/><Relationship Id="rId1" Type="http://schemas.openxmlformats.org/officeDocument/2006/relationships/notesMaster" Target="../notesMasters/notesMaster1.xml"/></Relationships>
</file>

<file path=ppt/notesSlides/_rels/notesSlide3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42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5897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2577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0442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7988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0003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8079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7002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2161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1071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7100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65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1382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6354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7980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8973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9483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3991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0798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49866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7945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5581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6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4042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54317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6683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3523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7924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594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6751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6518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01100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8528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10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61235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21267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38948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4168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4260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4187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36006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10476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1337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4160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55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10314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16182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16982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42477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68212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36616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02213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6131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7035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68007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10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93814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07828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47382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47546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20640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318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01140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88335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32655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4993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01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40912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30653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59884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8513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45782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99341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17783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77301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19224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36017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64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95263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73337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39679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39140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63923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20142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27821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27537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46595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25305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5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5426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01174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3591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03930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89624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83588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32156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675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67231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75202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95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08551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10518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78488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60250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17771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88041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85302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11413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57223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3788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29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51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85445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02845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45627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13622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96119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25009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61036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74015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30315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44847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37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02284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6359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36492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55717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00356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10415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01088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25541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76830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73814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5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425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11417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23973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40788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18288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52706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00823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68421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33573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60017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35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75163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03828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85250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62350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46652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5702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78175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87875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45198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42684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427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39229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03264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30126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72165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61497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88014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86099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20331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31532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95978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401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79279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0251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85782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92982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64277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28762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364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36691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44507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53378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05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42214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48195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69681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20831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87367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078557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53083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9472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09342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82849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468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63675"/>
      </p:ext>
    </p:extLst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8925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31943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96557"/>
      </p:ext>
    </p:extLst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49170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01179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54749"/>
      </p:ext>
    </p:extLst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82683"/>
      </p:ext>
    </p:extLst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53225"/>
      </p:ext>
    </p:extLst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37390"/>
      </p:ext>
    </p:extLst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001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3659"/>
      </p:ext>
    </p:extLst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45239"/>
      </p:ext>
    </p:extLst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31752"/>
      </p:ext>
    </p:extLst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97454"/>
      </p:ext>
    </p:extLst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84684"/>
      </p:ext>
    </p:extLst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57427"/>
      </p:ext>
    </p:extLst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63937"/>
      </p:ext>
    </p:extLst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1419"/>
      </p:ext>
    </p:extLst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21838"/>
      </p:ext>
    </p:extLst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40602"/>
      </p:ext>
    </p:extLst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935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01284"/>
      </p:ext>
    </p:extLst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63261"/>
      </p:ext>
    </p:extLst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70596"/>
      </p:ext>
    </p:extLst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42466"/>
      </p:ext>
    </p:extLst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87813"/>
      </p:ext>
    </p:extLst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29509"/>
      </p:ext>
    </p:extLst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70661"/>
      </p:ext>
    </p:extLst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85913"/>
      </p:ext>
    </p:extLst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24503"/>
      </p:ext>
    </p:extLst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18701"/>
      </p:ext>
    </p:extLst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68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793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81171"/>
      </p:ext>
    </p:extLst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8105"/>
      </p:ext>
    </p:extLst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12055"/>
      </p:ext>
    </p:extLst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26986"/>
      </p:ext>
    </p:extLst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30882"/>
      </p:ext>
    </p:extLst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51562"/>
      </p:ext>
    </p:extLst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36860"/>
      </p:ext>
    </p:extLst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89260"/>
      </p:ext>
    </p:extLst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21876"/>
      </p:ext>
    </p:extLst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24044"/>
      </p:ext>
    </p:extLst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026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74747"/>
      </p:ext>
    </p:extLst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73714"/>
      </p:ext>
    </p:extLst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93520"/>
      </p:ext>
    </p:extLst>
  </p:cSld>
  <p:clrMapOvr>
    <a:masterClrMapping/>
  </p:clrMapOvr>
</p:notes>
</file>

<file path=ppt/notesSlides/notesSlide3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43290"/>
      </p:ext>
    </p:extLst>
  </p:cSld>
  <p:clrMapOvr>
    <a:masterClrMapping/>
  </p:clrMapOvr>
</p:notes>
</file>

<file path=ppt/notesSlides/notesSlide3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4845"/>
      </p:ext>
    </p:extLst>
  </p:cSld>
  <p:clrMapOvr>
    <a:masterClrMapping/>
  </p:clrMapOvr>
</p:notes>
</file>

<file path=ppt/notesSlides/notesSlide3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91356"/>
      </p:ext>
    </p:extLst>
  </p:cSld>
  <p:clrMapOvr>
    <a:masterClrMapping/>
  </p:clrMapOvr>
</p:notes>
</file>

<file path=ppt/notesSlides/notesSlide3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03136"/>
      </p:ext>
    </p:extLst>
  </p:cSld>
  <p:clrMapOvr>
    <a:masterClrMapping/>
  </p:clrMapOvr>
</p:notes>
</file>

<file path=ppt/notesSlides/notesSlide3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4350"/>
      </p:ext>
    </p:extLst>
  </p:cSld>
  <p:clrMapOvr>
    <a:masterClrMapping/>
  </p:clrMapOvr>
</p:notes>
</file>

<file path=ppt/notesSlides/notesSlide3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2816"/>
      </p:ext>
    </p:extLst>
  </p:cSld>
  <p:clrMapOvr>
    <a:masterClrMapping/>
  </p:clrMapOvr>
</p:notes>
</file>

<file path=ppt/notesSlides/notesSlide3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63833"/>
      </p:ext>
    </p:extLst>
  </p:cSld>
  <p:clrMapOvr>
    <a:masterClrMapping/>
  </p:clrMapOvr>
</p:notes>
</file>

<file path=ppt/notesSlides/notesSlide3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41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74998"/>
      </p:ext>
    </p:extLst>
  </p:cSld>
  <p:clrMapOvr>
    <a:masterClrMapping/>
  </p:clrMapOvr>
</p:notes>
</file>

<file path=ppt/notesSlides/notesSlide3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58752"/>
      </p:ext>
    </p:extLst>
  </p:cSld>
  <p:clrMapOvr>
    <a:masterClrMapping/>
  </p:clrMapOvr>
</p:notes>
</file>

<file path=ppt/notesSlides/notesSlide3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92901"/>
      </p:ext>
    </p:extLst>
  </p:cSld>
  <p:clrMapOvr>
    <a:masterClrMapping/>
  </p:clrMapOvr>
</p:notes>
</file>

<file path=ppt/notesSlides/notesSlide3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08193"/>
      </p:ext>
    </p:extLst>
  </p:cSld>
  <p:clrMapOvr>
    <a:masterClrMapping/>
  </p:clrMapOvr>
</p:notes>
</file>

<file path=ppt/notesSlides/notesSlide3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61653"/>
      </p:ext>
    </p:extLst>
  </p:cSld>
  <p:clrMapOvr>
    <a:masterClrMapping/>
  </p:clrMapOvr>
</p:notes>
</file>

<file path=ppt/notesSlides/notesSlide3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689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226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889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495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069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980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30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2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199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176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694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637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446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04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542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868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786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910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29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536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81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772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751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459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32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987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814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307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967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37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623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103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506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620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1597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532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520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103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798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9838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98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8446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7389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309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2296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199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7292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1707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4536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3882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4156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82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3846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0326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0570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3306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3310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6903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5968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235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4915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6239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43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0611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3007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31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4533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8749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3699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9567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9716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8733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9001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97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7/12/2015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7/12/2015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7/12/2015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7/12/2015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7/12/2015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7/12/2015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7/12/2015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7/12/2015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7/12/2015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7/12/2015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7/12/2015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9D3B9702-7FBF-4720-8670-571C5E7EEDDE}" type="datetime1">
              <a:rPr lang="en-US"/>
              <a:t>7/12/2015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accent2"/>
                </a:solidFill>
              </a:defRPr>
            </a:lvl1pPr>
          </a:lstStyle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4" Type="http://schemas.openxmlformats.org/officeDocument/2006/relationships/image" Target="../media/image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4" Type="http://schemas.openxmlformats.org/officeDocument/2006/relationships/image" Target="../media/image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4" Type="http://schemas.openxmlformats.org/officeDocument/2006/relationships/image" Target="../media/image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4" Type="http://schemas.openxmlformats.org/officeDocument/2006/relationships/image" Target="../media/image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4" Type="http://schemas.openxmlformats.org/officeDocument/2006/relationships/image" Target="../media/image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4" Type="http://schemas.openxmlformats.org/officeDocument/2006/relationships/image" Target="../media/image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4" Type="http://schemas.openxmlformats.org/officeDocument/2006/relationships/image" Target="../media/image7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4" Type="http://schemas.openxmlformats.org/officeDocument/2006/relationships/image" Target="../media/image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4" Type="http://schemas.openxmlformats.org/officeDocument/2006/relationships/image" Target="../media/image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4" Type="http://schemas.openxmlformats.org/officeDocument/2006/relationships/image" Target="../media/image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4" Type="http://schemas.openxmlformats.org/officeDocument/2006/relationships/image" Target="../media/image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4" Type="http://schemas.openxmlformats.org/officeDocument/2006/relationships/image" Target="../media/image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4" Type="http://schemas.openxmlformats.org/officeDocument/2006/relationships/image" Target="../media/image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4" Type="http://schemas.openxmlformats.org/officeDocument/2006/relationships/image" Target="../media/image7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4" Type="http://schemas.openxmlformats.org/officeDocument/2006/relationships/image" Target="../media/image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4" Type="http://schemas.openxmlformats.org/officeDocument/2006/relationships/image" Target="../media/image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4" Type="http://schemas.openxmlformats.org/officeDocument/2006/relationships/image" Target="../media/image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4" Type="http://schemas.openxmlformats.org/officeDocument/2006/relationships/image" Target="../media/image7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4" Type="http://schemas.openxmlformats.org/officeDocument/2006/relationships/image" Target="../media/image7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4" Type="http://schemas.openxmlformats.org/officeDocument/2006/relationships/image" Target="../media/image7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4" Type="http://schemas.openxmlformats.org/officeDocument/2006/relationships/image" Target="../media/image7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4" Type="http://schemas.openxmlformats.org/officeDocument/2006/relationships/image" Target="../media/image7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9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4" Type="http://schemas.openxmlformats.org/officeDocument/2006/relationships/image" Target="../media/image7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4" Type="http://schemas.openxmlformats.org/officeDocument/2006/relationships/image" Target="../media/image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4" Type="http://schemas.openxmlformats.org/officeDocument/2006/relationships/image" Target="../media/image7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4" Type="http://schemas.openxmlformats.org/officeDocument/2006/relationships/image" Target="../media/image7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4" Type="http://schemas.openxmlformats.org/officeDocument/2006/relationships/image" Target="../media/image7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4" Type="http://schemas.openxmlformats.org/officeDocument/2006/relationships/image" Target="../media/image7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4" Type="http://schemas.openxmlformats.org/officeDocument/2006/relationships/image" Target="../media/image7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4" Type="http://schemas.openxmlformats.org/officeDocument/2006/relationships/image" Target="../media/image7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4" Type="http://schemas.openxmlformats.org/officeDocument/2006/relationships/image" Target="../media/image7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4" Type="http://schemas.openxmlformats.org/officeDocument/2006/relationships/image" Target="../media/image7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4" Type="http://schemas.openxmlformats.org/officeDocument/2006/relationships/image" Target="../media/image7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5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4" Type="http://schemas.openxmlformats.org/officeDocument/2006/relationships/image" Target="../media/image7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4" Type="http://schemas.openxmlformats.org/officeDocument/2006/relationships/image" Target="../media/image7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4" Type="http://schemas.openxmlformats.org/officeDocument/2006/relationships/image" Target="../media/image7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6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4" Type="http://schemas.openxmlformats.org/officeDocument/2006/relationships/image" Target="../media/image7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4" Type="http://schemas.openxmlformats.org/officeDocument/2006/relationships/image" Target="../media/image7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4" Type="http://schemas.openxmlformats.org/officeDocument/2006/relationships/image" Target="../media/image7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4" Type="http://schemas.openxmlformats.org/officeDocument/2006/relationships/image" Target="../media/image7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8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4" Type="http://schemas.openxmlformats.org/officeDocument/2006/relationships/image" Target="../media/image7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4" Type="http://schemas.openxmlformats.org/officeDocument/2006/relationships/image" Target="../media/image7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9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2.m4a"/><Relationship Id="rId1" Type="http://schemas.microsoft.com/office/2007/relationships/media" Target="../media/media152.m4a"/><Relationship Id="rId4" Type="http://schemas.openxmlformats.org/officeDocument/2006/relationships/image" Target="../media/image7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3.m4a"/><Relationship Id="rId1" Type="http://schemas.microsoft.com/office/2007/relationships/media" Target="../media/media153.m4a"/><Relationship Id="rId4" Type="http://schemas.openxmlformats.org/officeDocument/2006/relationships/image" Target="../media/image7.png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5.m4a"/><Relationship Id="rId1" Type="http://schemas.microsoft.com/office/2007/relationships/media" Target="../media/media155.m4a"/><Relationship Id="rId4" Type="http://schemas.openxmlformats.org/officeDocument/2006/relationships/image" Target="../media/image7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6.m4a"/><Relationship Id="rId1" Type="http://schemas.microsoft.com/office/2007/relationships/media" Target="../media/media156.m4a"/><Relationship Id="rId4" Type="http://schemas.openxmlformats.org/officeDocument/2006/relationships/image" Target="../media/image7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7.m4a"/><Relationship Id="rId1" Type="http://schemas.microsoft.com/office/2007/relationships/media" Target="../media/media157.m4a"/><Relationship Id="rId4" Type="http://schemas.openxmlformats.org/officeDocument/2006/relationships/image" Target="../media/image7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8.m4a"/><Relationship Id="rId1" Type="http://schemas.microsoft.com/office/2007/relationships/media" Target="../media/media158.m4a"/><Relationship Id="rId4" Type="http://schemas.openxmlformats.org/officeDocument/2006/relationships/image" Target="../media/image7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9.m4a"/><Relationship Id="rId1" Type="http://schemas.microsoft.com/office/2007/relationships/media" Target="../media/media159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0.m4a"/><Relationship Id="rId1" Type="http://schemas.microsoft.com/office/2007/relationships/media" Target="../media/media160.m4a"/><Relationship Id="rId4" Type="http://schemas.openxmlformats.org/officeDocument/2006/relationships/image" Target="../media/image7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3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1.m4a"/><Relationship Id="rId1" Type="http://schemas.microsoft.com/office/2007/relationships/media" Target="../media/media161.m4a"/><Relationship Id="rId4" Type="http://schemas.openxmlformats.org/officeDocument/2006/relationships/image" Target="../media/image7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2.m4a"/><Relationship Id="rId1" Type="http://schemas.microsoft.com/office/2007/relationships/media" Target="../media/media162.m4a"/><Relationship Id="rId4" Type="http://schemas.openxmlformats.org/officeDocument/2006/relationships/image" Target="../media/image7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3.m4a"/><Relationship Id="rId1" Type="http://schemas.microsoft.com/office/2007/relationships/media" Target="../media/media163.m4a"/><Relationship Id="rId4" Type="http://schemas.openxmlformats.org/officeDocument/2006/relationships/image" Target="../media/image7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4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4.m4a"/><Relationship Id="rId1" Type="http://schemas.microsoft.com/office/2007/relationships/media" Target="../media/media164.m4a"/><Relationship Id="rId4" Type="http://schemas.openxmlformats.org/officeDocument/2006/relationships/image" Target="../media/image7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5.m4a"/><Relationship Id="rId1" Type="http://schemas.microsoft.com/office/2007/relationships/media" Target="../media/media165.m4a"/><Relationship Id="rId4" Type="http://schemas.openxmlformats.org/officeDocument/2006/relationships/image" Target="../media/image7.png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8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9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0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1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3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4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5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7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7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7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7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8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7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9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7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0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7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7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1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7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7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6.m4a"/><Relationship Id="rId1" Type="http://schemas.microsoft.com/office/2007/relationships/media" Target="../media/media1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7.m4a"/><Relationship Id="rId1" Type="http://schemas.microsoft.com/office/2007/relationships/media" Target="../media/media167.m4a"/><Relationship Id="rId4" Type="http://schemas.openxmlformats.org/officeDocument/2006/relationships/image" Target="../media/image7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8.m4a"/><Relationship Id="rId1" Type="http://schemas.microsoft.com/office/2007/relationships/media" Target="../media/media168.m4a"/><Relationship Id="rId4" Type="http://schemas.openxmlformats.org/officeDocument/2006/relationships/image" Target="../media/image7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6.m4a"/><Relationship Id="rId1" Type="http://schemas.microsoft.com/office/2007/relationships/media" Target="../media/media1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4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9.m4a"/><Relationship Id="rId1" Type="http://schemas.microsoft.com/office/2007/relationships/media" Target="../media/media169.m4a"/><Relationship Id="rId4" Type="http://schemas.openxmlformats.org/officeDocument/2006/relationships/image" Target="../media/image7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0.m4a"/><Relationship Id="rId1" Type="http://schemas.microsoft.com/office/2007/relationships/media" Target="../media/media170.m4a"/><Relationship Id="rId4" Type="http://schemas.openxmlformats.org/officeDocument/2006/relationships/image" Target="../media/image7.png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6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7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7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7.pn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7.pn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8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7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7.pn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9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7.pn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7.pn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0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7.pn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1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7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7.pn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2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7.pn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7.pn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3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7.pn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4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7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7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5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4" Type="http://schemas.openxmlformats.org/officeDocument/2006/relationships/image" Target="../media/image7.pn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4" Type="http://schemas.openxmlformats.org/officeDocument/2006/relationships/image" Target="../media/image7.pn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6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7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4" Type="http://schemas.openxmlformats.org/officeDocument/2006/relationships/image" Target="../media/image7.pn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4" Type="http://schemas.openxmlformats.org/officeDocument/2006/relationships/image" Target="../media/image7.pn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4" Type="http://schemas.openxmlformats.org/officeDocument/2006/relationships/image" Target="../media/image7.pn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8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6.m4a"/><Relationship Id="rId1" Type="http://schemas.microsoft.com/office/2007/relationships/media" Target="../media/media1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9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7.m4a"/><Relationship Id="rId1" Type="http://schemas.microsoft.com/office/2007/relationships/media" Target="../media/media167.m4a"/><Relationship Id="rId4" Type="http://schemas.openxmlformats.org/officeDocument/2006/relationships/image" Target="../media/image7.png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8.m4a"/><Relationship Id="rId1" Type="http://schemas.microsoft.com/office/2007/relationships/media" Target="../media/media168.m4a"/><Relationship Id="rId4" Type="http://schemas.openxmlformats.org/officeDocument/2006/relationships/image" Target="../media/image7.png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6.m4a"/><Relationship Id="rId1" Type="http://schemas.microsoft.com/office/2007/relationships/media" Target="../media/media1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0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9.m4a"/><Relationship Id="rId1" Type="http://schemas.microsoft.com/office/2007/relationships/media" Target="../media/media169.m4a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0.m4a"/><Relationship Id="rId1" Type="http://schemas.microsoft.com/office/2007/relationships/media" Target="../media/media170.m4a"/><Relationship Id="rId4" Type="http://schemas.openxmlformats.org/officeDocument/2006/relationships/image" Target="../media/image7.png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2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7.png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4" Type="http://schemas.openxmlformats.org/officeDocument/2006/relationships/image" Target="../media/image7.png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3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4" Type="http://schemas.openxmlformats.org/officeDocument/2006/relationships/image" Target="../media/image7.png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4" Type="http://schemas.openxmlformats.org/officeDocument/2006/relationships/image" Target="../media/image7.png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4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5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4" Type="http://schemas.openxmlformats.org/officeDocument/2006/relationships/image" Target="../media/image7.png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4" Type="http://schemas.openxmlformats.org/officeDocument/2006/relationships/image" Target="../media/image7.png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6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4" Type="http://schemas.openxmlformats.org/officeDocument/2006/relationships/image" Target="../media/image7.png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4" Type="http://schemas.openxmlformats.org/officeDocument/2006/relationships/image" Target="../media/image7.png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7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4" Type="http://schemas.openxmlformats.org/officeDocument/2006/relationships/image" Target="../media/image7.pn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4" Type="http://schemas.openxmlformats.org/officeDocument/2006/relationships/image" Target="../media/image7.png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4" Type="http://schemas.openxmlformats.org/officeDocument/2006/relationships/image" Target="../media/image7.png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4" Type="http://schemas.openxmlformats.org/officeDocument/2006/relationships/image" Target="../media/image7.pn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9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4" Type="http://schemas.openxmlformats.org/officeDocument/2006/relationships/image" Target="../media/image7.png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4" Type="http://schemas.openxmlformats.org/officeDocument/2006/relationships/image" Target="../media/image7.png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1.m4a"/><Relationship Id="rId1" Type="http://schemas.microsoft.com/office/2007/relationships/media" Target="../media/media17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0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2.m4a"/><Relationship Id="rId1" Type="http://schemas.microsoft.com/office/2007/relationships/media" Target="../media/media172.m4a"/><Relationship Id="rId4" Type="http://schemas.openxmlformats.org/officeDocument/2006/relationships/image" Target="../media/image7.png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3.m4a"/><Relationship Id="rId1" Type="http://schemas.microsoft.com/office/2007/relationships/media" Target="../media/media173.m4a"/><Relationship Id="rId4" Type="http://schemas.openxmlformats.org/officeDocument/2006/relationships/image" Target="../media/image7.png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8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4.m4a"/><Relationship Id="rId1" Type="http://schemas.microsoft.com/office/2007/relationships/media" Target="../media/media174.m4a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5.m4a"/><Relationship Id="rId1" Type="http://schemas.microsoft.com/office/2007/relationships/media" Target="../media/media175.m4a"/><Relationship Id="rId4" Type="http://schemas.openxmlformats.org/officeDocument/2006/relationships/image" Target="../media/image7.png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3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4" Type="http://schemas.openxmlformats.org/officeDocument/2006/relationships/image" Target="../media/image7.png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4" Type="http://schemas.openxmlformats.org/officeDocument/2006/relationships/image" Target="../media/image7.png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4" Type="http://schemas.openxmlformats.org/officeDocument/2006/relationships/image" Target="../media/image7.png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4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4" Type="http://schemas.openxmlformats.org/officeDocument/2006/relationships/image" Target="../media/image7.png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4" Type="http://schemas.openxmlformats.org/officeDocument/2006/relationships/image" Target="../media/image7.png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5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4" Type="http://schemas.openxmlformats.org/officeDocument/2006/relationships/image" Target="../media/image7.png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4" Type="http://schemas.openxmlformats.org/officeDocument/2006/relationships/image" Target="../media/image7.png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6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4" Type="http://schemas.openxmlformats.org/officeDocument/2006/relationships/image" Target="../media/image7.pn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4" Type="http://schemas.openxmlformats.org/officeDocument/2006/relationships/image" Target="../media/image7.png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7.xml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4" Type="http://schemas.openxmlformats.org/officeDocument/2006/relationships/image" Target="../media/image7.png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4" Type="http://schemas.openxmlformats.org/officeDocument/2006/relationships/image" Target="../media/image7.png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7.png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4" Type="http://schemas.openxmlformats.org/officeDocument/2006/relationships/image" Target="../media/image7.png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4" Type="http://schemas.openxmlformats.org/officeDocument/2006/relationships/image" Target="../media/image7.png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9.xm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4" Type="http://schemas.openxmlformats.org/officeDocument/2006/relationships/image" Target="../media/image7.png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4" Type="http://schemas.openxmlformats.org/officeDocument/2006/relationships/image" Target="../media/image7.png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0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4" Type="http://schemas.openxmlformats.org/officeDocument/2006/relationships/image" Target="../media/image7.png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4" Type="http://schemas.openxmlformats.org/officeDocument/2006/relationships/image" Target="../media/image7.png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1.xml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7.png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4" Type="http://schemas.openxmlformats.org/officeDocument/2006/relationships/image" Target="../media/image7.png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4" Type="http://schemas.openxmlformats.org/officeDocument/2006/relationships/image" Target="../media/image7.png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1.m4a"/><Relationship Id="rId1" Type="http://schemas.microsoft.com/office/2007/relationships/media" Target="../media/media17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2.xml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2.m4a"/><Relationship Id="rId1" Type="http://schemas.microsoft.com/office/2007/relationships/media" Target="../media/media172.m4a"/><Relationship Id="rId4" Type="http://schemas.openxmlformats.org/officeDocument/2006/relationships/image" Target="../media/image7.png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3.m4a"/><Relationship Id="rId1" Type="http://schemas.microsoft.com/office/2007/relationships/media" Target="../media/media173.m4a"/><Relationship Id="rId4" Type="http://schemas.openxmlformats.org/officeDocument/2006/relationships/image" Target="../media/image7.png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8.xml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4.m4a"/><Relationship Id="rId1" Type="http://schemas.microsoft.com/office/2007/relationships/media" Target="../media/media174.m4a"/><Relationship Id="rId4" Type="http://schemas.openxmlformats.org/officeDocument/2006/relationships/image" Target="../media/image7.png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5.m4a"/><Relationship Id="rId1" Type="http://schemas.microsoft.com/office/2007/relationships/media" Target="../media/media175.m4a"/><Relationship Id="rId4" Type="http://schemas.openxmlformats.org/officeDocument/2006/relationships/image" Target="../media/image7.png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4" Type="http://schemas.openxmlformats.org/officeDocument/2006/relationships/image" Target="../media/image7.png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4" Type="http://schemas.openxmlformats.org/officeDocument/2006/relationships/image" Target="../media/image7.png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6.xml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4" Type="http://schemas.openxmlformats.org/officeDocument/2006/relationships/image" Target="../media/image7.png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4" Type="http://schemas.openxmlformats.org/officeDocument/2006/relationships/image" Target="../media/image7.png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4" Type="http://schemas.openxmlformats.org/officeDocument/2006/relationships/image" Target="../media/image7.png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7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4" Type="http://schemas.openxmlformats.org/officeDocument/2006/relationships/image" Target="../media/image7.png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4" Type="http://schemas.openxmlformats.org/officeDocument/2006/relationships/image" Target="../media/image7.png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7.png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8.xml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4" Type="http://schemas.openxmlformats.org/officeDocument/2006/relationships/image" Target="../media/image7.png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4" Type="http://schemas.openxmlformats.org/officeDocument/2006/relationships/image" Target="../media/image7.png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4" Type="http://schemas.openxmlformats.org/officeDocument/2006/relationships/image" Target="../media/image7.png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9.xml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4" Type="http://schemas.openxmlformats.org/officeDocument/2006/relationships/image" Target="../media/image7.png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4" Type="http://schemas.openxmlformats.org/officeDocument/2006/relationships/image" Target="../media/image7.png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0.xml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4" Type="http://schemas.openxmlformats.org/officeDocument/2006/relationships/image" Target="../media/image7.png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7.png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4" Type="http://schemas.openxmlformats.org/officeDocument/2006/relationships/image" Target="../media/image7.png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1.xml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4" Type="http://schemas.openxmlformats.org/officeDocument/2006/relationships/image" Target="../media/image7.png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4" Type="http://schemas.openxmlformats.org/officeDocument/2006/relationships/image" Target="../media/image7.png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2.xml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4" Type="http://schemas.openxmlformats.org/officeDocument/2006/relationships/image" Target="../media/image7.png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2.m4a"/><Relationship Id="rId1" Type="http://schemas.microsoft.com/office/2007/relationships/media" Target="../media/media152.m4a"/><Relationship Id="rId4" Type="http://schemas.openxmlformats.org/officeDocument/2006/relationships/image" Target="../media/image7.png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3.m4a"/><Relationship Id="rId1" Type="http://schemas.microsoft.com/office/2007/relationships/media" Target="../media/media153.m4a"/><Relationship Id="rId4" Type="http://schemas.openxmlformats.org/officeDocument/2006/relationships/image" Target="../media/image7.png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3.xml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7.m4a"/><Relationship Id="rId1" Type="http://schemas.microsoft.com/office/2007/relationships/media" Target="../media/media177.m4a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4.xml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8.m4a"/><Relationship Id="rId1" Type="http://schemas.microsoft.com/office/2007/relationships/media" Target="../media/media178.m4a"/><Relationship Id="rId4" Type="http://schemas.openxmlformats.org/officeDocument/2006/relationships/image" Target="../media/image7.png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9.m4a"/><Relationship Id="rId1" Type="http://schemas.microsoft.com/office/2007/relationships/media" Target="../media/media179.m4a"/><Relationship Id="rId4" Type="http://schemas.openxmlformats.org/officeDocument/2006/relationships/image" Target="../media/image7.png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5.xml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0.m4a"/><Relationship Id="rId1" Type="http://schemas.microsoft.com/office/2007/relationships/media" Target="../media/media180.m4a"/><Relationship Id="rId4" Type="http://schemas.openxmlformats.org/officeDocument/2006/relationships/image" Target="../media/image7.png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7.xml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5.m4a"/><Relationship Id="rId1" Type="http://schemas.microsoft.com/office/2007/relationships/media" Target="../media/media155.m4a"/><Relationship Id="rId4" Type="http://schemas.openxmlformats.org/officeDocument/2006/relationships/image" Target="../media/image7.png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6.m4a"/><Relationship Id="rId1" Type="http://schemas.microsoft.com/office/2007/relationships/media" Target="../media/media156.m4a"/><Relationship Id="rId4" Type="http://schemas.openxmlformats.org/officeDocument/2006/relationships/image" Target="../media/image7.png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7.m4a"/><Relationship Id="rId1" Type="http://schemas.microsoft.com/office/2007/relationships/media" Target="../media/media157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7.png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8.xml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8.m4a"/><Relationship Id="rId1" Type="http://schemas.microsoft.com/office/2007/relationships/media" Target="../media/media158.m4a"/><Relationship Id="rId4" Type="http://schemas.openxmlformats.org/officeDocument/2006/relationships/image" Target="../media/image7.png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9.m4a"/><Relationship Id="rId1" Type="http://schemas.microsoft.com/office/2007/relationships/media" Target="../media/media159.m4a"/><Relationship Id="rId4" Type="http://schemas.openxmlformats.org/officeDocument/2006/relationships/image" Target="../media/image7.png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0.m4a"/><Relationship Id="rId1" Type="http://schemas.microsoft.com/office/2007/relationships/media" Target="../media/media160.m4a"/><Relationship Id="rId4" Type="http://schemas.openxmlformats.org/officeDocument/2006/relationships/image" Target="../media/image7.png"/></Relationships>
</file>

<file path=ppt/slides/_rels/slide4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9.xml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1.m4a"/><Relationship Id="rId1" Type="http://schemas.microsoft.com/office/2007/relationships/media" Target="../media/media161.m4a"/><Relationship Id="rId4" Type="http://schemas.openxmlformats.org/officeDocument/2006/relationships/image" Target="../media/image7.png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2.m4a"/><Relationship Id="rId1" Type="http://schemas.microsoft.com/office/2007/relationships/media" Target="../media/media162.m4a"/><Relationship Id="rId4" Type="http://schemas.openxmlformats.org/officeDocument/2006/relationships/image" Target="../media/image7.png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3.m4a"/><Relationship Id="rId1" Type="http://schemas.microsoft.com/office/2007/relationships/media" Target="../media/media163.m4a"/><Relationship Id="rId4" Type="http://schemas.openxmlformats.org/officeDocument/2006/relationships/image" Target="../media/image7.png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0.xml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4.m4a"/><Relationship Id="rId1" Type="http://schemas.microsoft.com/office/2007/relationships/media" Target="../media/media164.m4a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5.m4a"/><Relationship Id="rId1" Type="http://schemas.microsoft.com/office/2007/relationships/media" Target="../media/media165.m4a"/><Relationship Id="rId4" Type="http://schemas.openxmlformats.org/officeDocument/2006/relationships/image" Target="../media/image7.png"/></Relationships>
</file>

<file path=ppt/slides/_rels/slide4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1.xml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7.m4a"/><Relationship Id="rId1" Type="http://schemas.microsoft.com/office/2007/relationships/media" Target="../media/media177.m4a"/><Relationship Id="rId4" Type="http://schemas.openxmlformats.org/officeDocument/2006/relationships/image" Target="../media/image7.png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2.xml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8.m4a"/><Relationship Id="rId1" Type="http://schemas.microsoft.com/office/2007/relationships/media" Target="../media/media178.m4a"/><Relationship Id="rId4" Type="http://schemas.openxmlformats.org/officeDocument/2006/relationships/image" Target="../media/image7.png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9.m4a"/><Relationship Id="rId1" Type="http://schemas.microsoft.com/office/2007/relationships/media" Target="../media/media179.m4a"/><Relationship Id="rId4" Type="http://schemas.openxmlformats.org/officeDocument/2006/relationships/image" Target="../media/image7.png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3.xml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0.m4a"/><Relationship Id="rId1" Type="http://schemas.microsoft.com/office/2007/relationships/media" Target="../media/media180.m4a"/><Relationship Id="rId4" Type="http://schemas.openxmlformats.org/officeDocument/2006/relationships/image" Target="../media/image7.png"/></Relationships>
</file>

<file path=ppt/slides/_rels/slide4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7.png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6.xml"/></Relationships>
</file>

<file path=ppt/slides/_rels/slide4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4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7.xml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4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8.xml"/></Relationships>
</file>

<file path=ppt/slides/_rels/slide4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7.png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4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9.xml"/></Relationships>
</file>

<file path=ppt/slides/_rels/slide4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4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4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0.xml"/></Relationships>
</file>

<file path=ppt/slides/_rels/slide4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4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4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1.xml"/></Relationships>
</file>

<file path=ppt/slides/_rels/slide4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4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4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2.xml"/></Relationships>
</file>

<file path=ppt/slides/_rels/slide4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4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4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3.xml"/></Relationships>
</file>

<file path=ppt/slides/_rels/slide4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4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4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4.xml"/></Relationships>
</file>

<file path=ppt/slides/_rels/slide4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4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4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7.png"/></Relationships>
</file>

<file path=ppt/slides/_rels/slide4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7.png"/></Relationships>
</file>

<file path=ppt/slides/_rels/slide4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7.png"/></Relationships>
</file>

<file path=ppt/slides/_rels/slide4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6.xml"/></Relationships>
</file>

<file path=ppt/slides/_rels/slide4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7.png"/></Relationships>
</file>

<file path=ppt/slides/_rels/slide4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7.png"/></Relationships>
</file>

<file path=ppt/slides/_rels/slide4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7.xml"/></Relationships>
</file>

<file path=ppt/slides/_rels/slide4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7.png"/></Relationships>
</file>

<file path=ppt/slides/_rels/slide4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8.xml"/></Relationships>
</file>

<file path=ppt/slides/_rels/slide4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7.png"/></Relationships>
</file>

<file path=ppt/slides/_rels/slide4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7.png"/></Relationships>
</file>

<file path=ppt/slides/_rels/slide4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9.xml"/></Relationships>
</file>

<file path=ppt/slides/_rels/slide4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7.png"/></Relationships>
</file>

<file path=ppt/slides/_rels/slide4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7.png"/></Relationships>
</file>

<file path=ppt/slides/_rels/slide4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0.xml"/></Relationships>
</file>

<file path=ppt/slides/_rels/slide4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7.png"/></Relationships>
</file>

<file path=ppt/slides/_rels/slide4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7.png"/></Relationships>
</file>

<file path=ppt/slides/_rels/slide4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1.m4a"/><Relationship Id="rId1" Type="http://schemas.microsoft.com/office/2007/relationships/media" Target="../media/media1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1.xml"/></Relationships>
</file>

<file path=ppt/slides/_rels/slide4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2.m4a"/><Relationship Id="rId1" Type="http://schemas.microsoft.com/office/2007/relationships/media" Target="../media/media182.m4a"/><Relationship Id="rId4" Type="http://schemas.openxmlformats.org/officeDocument/2006/relationships/image" Target="../media/image7.png"/></Relationships>
</file>

<file path=ppt/slides/_rels/slide4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3.m4a"/><Relationship Id="rId1" Type="http://schemas.microsoft.com/office/2007/relationships/media" Target="../media/media183.m4a"/><Relationship Id="rId4" Type="http://schemas.openxmlformats.org/officeDocument/2006/relationships/image" Target="../media/image7.png"/></Relationships>
</file>

<file path=ppt/slides/_rels/slide4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4.m4a"/><Relationship Id="rId1" Type="http://schemas.microsoft.com/office/2007/relationships/media" Target="../media/media184.m4a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4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1.m4a"/><Relationship Id="rId1" Type="http://schemas.microsoft.com/office/2007/relationships/media" Target="../media/media1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2.xml"/></Relationships>
</file>

<file path=ppt/slides/_rels/slide4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5.m4a"/><Relationship Id="rId1" Type="http://schemas.microsoft.com/office/2007/relationships/media" Target="../media/media185.m4a"/><Relationship Id="rId4" Type="http://schemas.openxmlformats.org/officeDocument/2006/relationships/image" Target="../media/image7.png"/></Relationships>
</file>

<file path=ppt/slides/_rels/slide4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6.m4a"/><Relationship Id="rId1" Type="http://schemas.microsoft.com/office/2007/relationships/media" Target="../media/media186.m4a"/><Relationship Id="rId4" Type="http://schemas.openxmlformats.org/officeDocument/2006/relationships/image" Target="../media/image7.png"/></Relationships>
</file>

<file path=ppt/slides/_rels/slide4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.xml"/></Relationships>
</file>

<file path=ppt/slides/_rels/slide4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4.xml"/></Relationships>
</file>

<file path=ppt/slides/_rels/slide4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7.png"/></Relationships>
</file>

<file path=ppt/slides/_rels/slide4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7.png"/></Relationships>
</file>

<file path=ppt/slides/_rels/slide4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5.xml"/></Relationships>
</file>

<file path=ppt/slides/_rels/slide4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7.png"/></Relationships>
</file>

<file path=ppt/slides/_rels/slide4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7.png"/></Relationships>
</file>

<file path=ppt/slides/_rels/slide4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6.xml"/></Relationships>
</file>

<file path=ppt/slides/_rels/slide4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7.png"/></Relationships>
</file>

<file path=ppt/slides/_rels/slide4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7.png"/></Relationships>
</file>

<file path=ppt/slides/_rels/slide4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7.xml"/></Relationships>
</file>

<file path=ppt/slides/_rels/slide4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7.png"/></Relationships>
</file>

<file path=ppt/slides/_rels/slide4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7.png"/></Relationships>
</file>

<file path=ppt/slides/_rels/slide4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8.xml"/></Relationships>
</file>

<file path=ppt/slides/_rels/slide4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7.png"/></Relationships>
</file>

<file path=ppt/slides/_rels/slide4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7.png"/></Relationships>
</file>

<file path=ppt/slides/_rels/slide4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7.png"/></Relationships>
</file>

<file path=ppt/slides/_rels/slide4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7.png"/></Relationships>
</file>

<file path=ppt/slides/_rels/slide4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7.png"/></Relationships>
</file>

<file path=ppt/slides/_rels/slide4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0.xml"/></Relationships>
</file>

<file path=ppt/slides/_rels/slide4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7.png"/></Relationships>
</file>

<file path=ppt/slides/_rels/slide4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7.png"/></Relationships>
</file>

<file path=ppt/slides/_rels/slide4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1.xml"/></Relationships>
</file>

<file path=ppt/slides/_rels/slide4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7.png"/></Relationships>
</file>

<file path=ppt/slides/_rels/slide4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7.png"/></Relationships>
</file>

<file path=ppt/slides/_rels/slide4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2.xml"/></Relationships>
</file>

<file path=ppt/slides/_rels/slide4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7.png"/></Relationships>
</file>

<file path=ppt/slides/_rels/slide5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3.xml"/></Relationships>
</file>

<file path=ppt/slides/_rels/slide5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4" Type="http://schemas.openxmlformats.org/officeDocument/2006/relationships/image" Target="../media/image7.png"/></Relationships>
</file>

<file path=ppt/slides/_rels/slide5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4" Type="http://schemas.openxmlformats.org/officeDocument/2006/relationships/image" Target="../media/image7.png"/></Relationships>
</file>

<file path=ppt/slides/_rels/slide5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4.xml"/></Relationships>
</file>

<file path=ppt/slides/_rels/slide5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7.png"/></Relationships>
</file>

<file path=ppt/slides/_rels/slide5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4" Type="http://schemas.openxmlformats.org/officeDocument/2006/relationships/image" Target="../media/image7.png"/></Relationships>
</file>

<file path=ppt/slides/_rels/slide5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5.xml"/></Relationships>
</file>

<file path=ppt/slides/_rels/slide5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4" Type="http://schemas.openxmlformats.org/officeDocument/2006/relationships/image" Target="../media/image7.png"/></Relationships>
</file>

<file path=ppt/slides/_rels/slide5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5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1.m4a"/><Relationship Id="rId1" Type="http://schemas.microsoft.com/office/2007/relationships/media" Target="../media/media1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6.xml"/></Relationships>
</file>

<file path=ppt/slides/_rels/slide5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2.m4a"/><Relationship Id="rId1" Type="http://schemas.microsoft.com/office/2007/relationships/media" Target="../media/media182.m4a"/><Relationship Id="rId4" Type="http://schemas.openxmlformats.org/officeDocument/2006/relationships/image" Target="../media/image7.png"/></Relationships>
</file>

<file path=ppt/slides/_rels/slide5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3.m4a"/><Relationship Id="rId1" Type="http://schemas.microsoft.com/office/2007/relationships/media" Target="../media/media183.m4a"/><Relationship Id="rId4" Type="http://schemas.openxmlformats.org/officeDocument/2006/relationships/image" Target="../media/image7.png"/></Relationships>
</file>

<file path=ppt/slides/_rels/slide5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4.m4a"/><Relationship Id="rId1" Type="http://schemas.microsoft.com/office/2007/relationships/media" Target="../media/media184.m4a"/><Relationship Id="rId4" Type="http://schemas.openxmlformats.org/officeDocument/2006/relationships/image" Target="../media/image7.png"/></Relationships>
</file>

<file path=ppt/slides/_rels/slide5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1.m4a"/><Relationship Id="rId1" Type="http://schemas.microsoft.com/office/2007/relationships/media" Target="../media/media1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7.xml"/></Relationships>
</file>

<file path=ppt/slides/_rels/slide5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5.m4a"/><Relationship Id="rId1" Type="http://schemas.microsoft.com/office/2007/relationships/media" Target="../media/media185.m4a"/><Relationship Id="rId4" Type="http://schemas.openxmlformats.org/officeDocument/2006/relationships/image" Target="../media/image7.png"/></Relationships>
</file>

<file path=ppt/slides/_rels/slide5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6.m4a"/><Relationship Id="rId1" Type="http://schemas.microsoft.com/office/2007/relationships/media" Target="../media/media186.m4a"/><Relationship Id="rId4" Type="http://schemas.openxmlformats.org/officeDocument/2006/relationships/image" Target="../media/image7.png"/></Relationships>
</file>

<file path=ppt/slides/_rels/slide5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1.xml"/></Relationships>
</file>

<file path=ppt/slides/_rels/slide5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9.xml"/></Relationships>
</file>

<file path=ppt/slides/_rels/slide5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7.png"/></Relationships>
</file>

<file path=ppt/slides/_rels/slide5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4" Type="http://schemas.openxmlformats.org/officeDocument/2006/relationships/image" Target="../media/image7.png"/></Relationships>
</file>

<file path=ppt/slides/_rels/slide5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0.xml"/></Relationships>
</file>

<file path=ppt/slides/_rels/slide5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4" Type="http://schemas.openxmlformats.org/officeDocument/2006/relationships/image" Target="../media/image7.png"/></Relationships>
</file>

<file path=ppt/slides/_rels/slide5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4" Type="http://schemas.openxmlformats.org/officeDocument/2006/relationships/image" Target="../media/image7.png"/></Relationships>
</file>

<file path=ppt/slides/_rels/slide5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1.xml"/></Relationships>
</file>

<file path=ppt/slides/_rels/slide5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4" Type="http://schemas.openxmlformats.org/officeDocument/2006/relationships/image" Target="../media/image7.png"/></Relationships>
</file>

<file path=ppt/slides/_rels/slide5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2.xml"/></Relationships>
</file>

<file path=ppt/slides/_rels/slide5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4" Type="http://schemas.openxmlformats.org/officeDocument/2006/relationships/image" Target="../media/image7.png"/></Relationships>
</file>

<file path=ppt/slides/_rels/slide5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4" Type="http://schemas.openxmlformats.org/officeDocument/2006/relationships/image" Target="../media/image7.png"/></Relationships>
</file>

<file path=ppt/slides/_rels/slide5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7.png"/></Relationships>
</file>

<file path=ppt/slides/_rels/slide5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4" Type="http://schemas.openxmlformats.org/officeDocument/2006/relationships/image" Target="../media/image7.png"/></Relationships>
</file>

<file path=ppt/slides/_rels/slide5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4" Type="http://schemas.openxmlformats.org/officeDocument/2006/relationships/image" Target="../media/image7.png"/></Relationships>
</file>

<file path=ppt/slides/_rels/slide5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4.xml"/></Relationships>
</file>

<file path=ppt/slides/_rels/slide5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4" Type="http://schemas.openxmlformats.org/officeDocument/2006/relationships/image" Target="../media/image7.png"/></Relationships>
</file>

<file path=ppt/slides/_rels/slide5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4" Type="http://schemas.openxmlformats.org/officeDocument/2006/relationships/image" Target="../media/image7.png"/></Relationships>
</file>

<file path=ppt/slides/_rels/slide5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5.xml"/></Relationships>
</file>

<file path=ppt/slides/_rels/slide5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4" Type="http://schemas.openxmlformats.org/officeDocument/2006/relationships/image" Target="../media/image7.png"/></Relationships>
</file>

<file path=ppt/slides/_rels/slide5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4" Type="http://schemas.openxmlformats.org/officeDocument/2006/relationships/image" Target="../media/image7.png"/></Relationships>
</file>

<file path=ppt/slides/_rels/slide5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6.xml"/></Relationships>
</file>

<file path=ppt/slides/_rels/slide5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5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4" Type="http://schemas.openxmlformats.org/officeDocument/2006/relationships/image" Target="../media/image7.png"/></Relationships>
</file>

<file path=ppt/slides/_rels/slide5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7.xml"/></Relationships>
</file>

<file path=ppt/slides/_rels/slide5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4" Type="http://schemas.openxmlformats.org/officeDocument/2006/relationships/image" Target="../media/image7.png"/></Relationships>
</file>

<file path=ppt/slides/_rels/slide5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8.m4a"/><Relationship Id="rId1" Type="http://schemas.microsoft.com/office/2007/relationships/media" Target="../media/media188.m4a"/><Relationship Id="rId4" Type="http://schemas.openxmlformats.org/officeDocument/2006/relationships/image" Target="../media/image7.png"/></Relationships>
</file>

<file path=ppt/slides/_rels/slide5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8.xml"/></Relationships>
</file>

<file path=ppt/slides/_rels/slide5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9.m4a"/><Relationship Id="rId1" Type="http://schemas.microsoft.com/office/2007/relationships/media" Target="../media/media189.m4a"/><Relationship Id="rId4" Type="http://schemas.openxmlformats.org/officeDocument/2006/relationships/image" Target="../media/image7.png"/></Relationships>
</file>

<file path=ppt/slides/_rels/slide5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0.m4a"/><Relationship Id="rId1" Type="http://schemas.microsoft.com/office/2007/relationships/media" Target="../media/media190.m4a"/><Relationship Id="rId4" Type="http://schemas.openxmlformats.org/officeDocument/2006/relationships/image" Target="../media/image7.png"/></Relationships>
</file>

<file path=ppt/slides/_rels/slide5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9.xml"/></Relationships>
</file>

<file path=ppt/slides/_rels/slide5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1.m4a"/><Relationship Id="rId1" Type="http://schemas.microsoft.com/office/2007/relationships/media" Target="../media/media191.m4a"/><Relationship Id="rId4" Type="http://schemas.openxmlformats.org/officeDocument/2006/relationships/image" Target="../media/image7.png"/></Relationships>
</file>

<file path=ppt/slides/_rels/slide5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7.png"/></Relationships>
</file>

<file path=ppt/slides/_rels/slide5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2.m4a"/><Relationship Id="rId1" Type="http://schemas.microsoft.com/office/2007/relationships/media" Target="../media/media192.m4a"/><Relationship Id="rId4" Type="http://schemas.openxmlformats.org/officeDocument/2006/relationships/image" Target="../media/image7.png"/></Relationships>
</file>

<file path=ppt/slides/_rels/slide5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8.xml"/></Relationships>
</file>

<file path=ppt/slides/_rels/slide5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3.m4a"/><Relationship Id="rId1" Type="http://schemas.microsoft.com/office/2007/relationships/media" Target="../media/media193.m4a"/><Relationship Id="rId4" Type="http://schemas.openxmlformats.org/officeDocument/2006/relationships/image" Target="../media/image7.png"/></Relationships>
</file>

<file path=ppt/slides/_rels/slide5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1.xml"/></Relationships>
</file>

<file path=ppt/slides/_rels/slide5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3.xml"/></Relationships>
</file>

<file path=ppt/slides/_rels/slide5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4" Type="http://schemas.openxmlformats.org/officeDocument/2006/relationships/image" Target="../media/image7.png"/></Relationships>
</file>

<file path=ppt/slides/_rels/slide5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4" Type="http://schemas.openxmlformats.org/officeDocument/2006/relationships/image" Target="../media/image7.png"/></Relationships>
</file>

<file path=ppt/slides/_rels/slide5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4" Type="http://schemas.openxmlformats.org/officeDocument/2006/relationships/image" Target="../media/image7.png"/></Relationships>
</file>

<file path=ppt/slides/_rels/slide5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4.xml"/></Relationships>
</file>

<file path=ppt/slides/_rels/slide5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7.png"/></Relationships>
</file>

<file path=ppt/slides/_rels/slide5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4" Type="http://schemas.openxmlformats.org/officeDocument/2006/relationships/image" Target="../media/image7.png"/></Relationships>
</file>

<file path=ppt/slides/_rels/slide5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4" Type="http://schemas.openxmlformats.org/officeDocument/2006/relationships/image" Target="../media/image7.png"/></Relationships>
</file>

<file path=ppt/slides/_rels/slide5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5.xml"/></Relationships>
</file>

<file path=ppt/slides/_rels/slide5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4" Type="http://schemas.openxmlformats.org/officeDocument/2006/relationships/image" Target="../media/image7.png"/></Relationships>
</file>

<file path=ppt/slides/_rels/slide5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4" Type="http://schemas.openxmlformats.org/officeDocument/2006/relationships/image" Target="../media/image7.png"/></Relationships>
</file>

<file path=ppt/slides/_rels/slide5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6.xml"/></Relationships>
</file>

<file path=ppt/slides/_rels/slide5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4" Type="http://schemas.openxmlformats.org/officeDocument/2006/relationships/image" Target="../media/image7.png"/></Relationships>
</file>

<file path=ppt/slides/_rels/slide5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4" Type="http://schemas.openxmlformats.org/officeDocument/2006/relationships/image" Target="../media/image7.png"/></Relationships>
</file>

<file path=ppt/slides/_rels/slide5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7.xml"/></Relationships>
</file>

<file path=ppt/slides/_rels/slide5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.xml"/></Relationships>
</file>

<file path=ppt/slides/_rels/slide5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4" Type="http://schemas.openxmlformats.org/officeDocument/2006/relationships/image" Target="../media/image7.png"/></Relationships>
</file>

<file path=ppt/slides/_rels/slide5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8.xml"/></Relationships>
</file>

<file path=ppt/slides/_rels/slide5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4" Type="http://schemas.openxmlformats.org/officeDocument/2006/relationships/image" Target="../media/image7.png"/></Relationships>
</file>

<file path=ppt/slides/_rels/slide5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4" Type="http://schemas.openxmlformats.org/officeDocument/2006/relationships/image" Target="../media/image7.png"/></Relationships>
</file>

<file path=ppt/slides/_rels/slide5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9.xml"/></Relationships>
</file>

<file path=ppt/slides/_rels/slide5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4" Type="http://schemas.openxmlformats.org/officeDocument/2006/relationships/image" Target="../media/image7.png"/></Relationships>
</file>

<file path=ppt/slides/_rels/slide5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4" Type="http://schemas.openxmlformats.org/officeDocument/2006/relationships/image" Target="../media/image7.png"/></Relationships>
</file>

<file path=ppt/slides/_rels/slide5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0.xml"/></Relationships>
</file>

<file path=ppt/slides/_rels/slide5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4" Type="http://schemas.openxmlformats.org/officeDocument/2006/relationships/image" Target="../media/image7.png"/></Relationships>
</file>

<file path=ppt/slides/_rels/slide5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7.png"/></Relationships>
</file>

<file path=ppt/slides/_rels/slide5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1.xml"/></Relationships>
</file>

<file path=ppt/slides/_rels/slide5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4" Type="http://schemas.openxmlformats.org/officeDocument/2006/relationships/image" Target="../media/image7.png"/></Relationships>
</file>

<file path=ppt/slides/_rels/slide5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4" Type="http://schemas.openxmlformats.org/officeDocument/2006/relationships/image" Target="../media/image7.png"/></Relationships>
</file>

<file path=ppt/slides/_rels/slide5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4" Type="http://schemas.openxmlformats.org/officeDocument/2006/relationships/image" Target="../media/image7.png"/></Relationships>
</file>

<file path=ppt/slides/_rels/slide5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2.xml"/></Relationships>
</file>

<file path=ppt/slides/_rels/slide5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4" Type="http://schemas.openxmlformats.org/officeDocument/2006/relationships/image" Target="../media/image7.png"/></Relationships>
</file>

<file path=ppt/slides/_rels/slide5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8.m4a"/><Relationship Id="rId1" Type="http://schemas.microsoft.com/office/2007/relationships/media" Target="../media/media188.m4a"/><Relationship Id="rId4" Type="http://schemas.openxmlformats.org/officeDocument/2006/relationships/image" Target="../media/image7.png"/></Relationships>
</file>

<file path=ppt/slides/_rels/slide5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3.xml"/></Relationships>
</file>

<file path=ppt/slides/_rels/slide5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9.m4a"/><Relationship Id="rId1" Type="http://schemas.microsoft.com/office/2007/relationships/media" Target="../media/media189.m4a"/><Relationship Id="rId4" Type="http://schemas.openxmlformats.org/officeDocument/2006/relationships/image" Target="../media/image7.png"/></Relationships>
</file>

<file path=ppt/slides/_rels/slide5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0.m4a"/><Relationship Id="rId1" Type="http://schemas.microsoft.com/office/2007/relationships/media" Target="../media/media190.m4a"/><Relationship Id="rId4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7.png"/></Relationships>
</file>

<file path=ppt/slides/_rels/slide5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4.xml"/></Relationships>
</file>

<file path=ppt/slides/_rels/slide5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1.m4a"/><Relationship Id="rId1" Type="http://schemas.microsoft.com/office/2007/relationships/media" Target="../media/media191.m4a"/><Relationship Id="rId4" Type="http://schemas.openxmlformats.org/officeDocument/2006/relationships/image" Target="../media/image7.png"/></Relationships>
</file>

<file path=ppt/slides/_rels/slide5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8.xml"/></Relationships>
</file>

<file path=ppt/slides/_rels/slide5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2.m4a"/><Relationship Id="rId1" Type="http://schemas.microsoft.com/office/2007/relationships/media" Target="../media/media192.m4a"/><Relationship Id="rId4" Type="http://schemas.openxmlformats.org/officeDocument/2006/relationships/image" Target="../media/image7.png"/></Relationships>
</file>

<file path=ppt/slides/_rels/slide5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8.xml"/></Relationships>
</file>

<file path=ppt/slides/_rels/slide5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3.m4a"/><Relationship Id="rId1" Type="http://schemas.microsoft.com/office/2007/relationships/media" Target="../media/media193.m4a"/><Relationship Id="rId4" Type="http://schemas.openxmlformats.org/officeDocument/2006/relationships/image" Target="../media/image7.png"/></Relationships>
</file>

<file path=ppt/slides/_rels/slide5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1.xml"/></Relationships>
</file>

<file path=ppt/slides/_rels/slide5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8.xml"/></Relationships>
</file>

<file path=ppt/slides/_rels/slide5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4" Type="http://schemas.openxmlformats.org/officeDocument/2006/relationships/image" Target="../media/image7.png"/></Relationships>
</file>

<file path=ppt/slides/_rels/slide5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.xml"/></Relationships>
</file>

<file path=ppt/slides/_rels/slide6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9.xml"/></Relationships>
</file>

<file path=ppt/slides/_rels/slide6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4" Type="http://schemas.openxmlformats.org/officeDocument/2006/relationships/image" Target="../media/image7.png"/></Relationships>
</file>

<file path=ppt/slides/_rels/slide6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4" Type="http://schemas.openxmlformats.org/officeDocument/2006/relationships/image" Target="../media/image7.png"/></Relationships>
</file>

<file path=ppt/slides/_rels/slide6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4" Type="http://schemas.openxmlformats.org/officeDocument/2006/relationships/image" Target="../media/image7.png"/></Relationships>
</file>

<file path=ppt/slides/_rels/slide6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0.xml"/></Relationships>
</file>

<file path=ppt/slides/_rels/slide6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4" Type="http://schemas.openxmlformats.org/officeDocument/2006/relationships/image" Target="../media/image7.png"/></Relationships>
</file>

<file path=ppt/slides/_rels/slide6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4" Type="http://schemas.openxmlformats.org/officeDocument/2006/relationships/image" Target="../media/image7.png"/></Relationships>
</file>

<file path=ppt/slides/_rels/slide6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4" Type="http://schemas.openxmlformats.org/officeDocument/2006/relationships/image" Target="../media/image7.png"/></Relationships>
</file>

<file path=ppt/slides/_rels/slide6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1.xml"/></Relationships>
</file>

<file path=ppt/slides/_rels/slide6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4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7.png"/></Relationships>
</file>

<file path=ppt/slides/_rels/slide6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4" Type="http://schemas.openxmlformats.org/officeDocument/2006/relationships/image" Target="../media/image7.png"/></Relationships>
</file>

<file path=ppt/slides/_rels/slide6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4" Type="http://schemas.openxmlformats.org/officeDocument/2006/relationships/image" Target="../media/image7.png"/></Relationships>
</file>

<file path=ppt/slides/_rels/slide6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2.xml"/></Relationships>
</file>

<file path=ppt/slides/_rels/slide6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4" Type="http://schemas.openxmlformats.org/officeDocument/2006/relationships/image" Target="../media/image7.png"/></Relationships>
</file>

<file path=ppt/slides/_rels/slide6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4" Type="http://schemas.openxmlformats.org/officeDocument/2006/relationships/image" Target="../media/image7.png"/></Relationships>
</file>

<file path=ppt/slides/_rels/slide6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3.xml"/></Relationships>
</file>

<file path=ppt/slides/_rels/slide6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4" Type="http://schemas.openxmlformats.org/officeDocument/2006/relationships/image" Target="../media/image7.png"/></Relationships>
</file>

<file path=ppt/slides/_rels/slide6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4" Type="http://schemas.openxmlformats.org/officeDocument/2006/relationships/image" Target="../media/image7.png"/></Relationships>
</file>

<file path=ppt/slides/_rels/slide6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4" Type="http://schemas.openxmlformats.org/officeDocument/2006/relationships/image" Target="../media/image7.png"/></Relationships>
</file>

<file path=ppt/slides/_rels/slide6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7.png"/></Relationships>
</file>

<file path=ppt/slides/_rels/slide6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4" Type="http://schemas.openxmlformats.org/officeDocument/2006/relationships/image" Target="../media/image7.png"/></Relationships>
</file>

<file path=ppt/slides/_rels/slide6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4" Type="http://schemas.openxmlformats.org/officeDocument/2006/relationships/image" Target="../media/image7.png"/></Relationships>
</file>

<file path=ppt/slides/_rels/slide6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5.xml"/></Relationships>
</file>

<file path=ppt/slides/_rels/slide6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4" Type="http://schemas.openxmlformats.org/officeDocument/2006/relationships/image" Target="../media/image7.png"/></Relationships>
</file>

<file path=ppt/slides/_rels/slide6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2.m4a"/><Relationship Id="rId1" Type="http://schemas.microsoft.com/office/2007/relationships/media" Target="../media/media152.m4a"/><Relationship Id="rId4" Type="http://schemas.openxmlformats.org/officeDocument/2006/relationships/image" Target="../media/image7.png"/></Relationships>
</file>

<file path=ppt/slides/_rels/slide6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3.m4a"/><Relationship Id="rId1" Type="http://schemas.microsoft.com/office/2007/relationships/media" Target="../media/media153.m4a"/><Relationship Id="rId4" Type="http://schemas.openxmlformats.org/officeDocument/2006/relationships/image" Target="../media/image7.png"/></Relationships>
</file>

<file path=ppt/slides/_rels/slide6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6.xml"/></Relationships>
</file>

<file path=ppt/slides/_rels/slide6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5.m4a"/><Relationship Id="rId1" Type="http://schemas.microsoft.com/office/2007/relationships/media" Target="../media/media195.m4a"/><Relationship Id="rId4" Type="http://schemas.openxmlformats.org/officeDocument/2006/relationships/image" Target="../media/image7.png"/></Relationships>
</file>

<file path=ppt/slides/_rels/slide6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6.m4a"/><Relationship Id="rId1" Type="http://schemas.microsoft.com/office/2007/relationships/media" Target="../media/media196.m4a"/><Relationship Id="rId4" Type="http://schemas.openxmlformats.org/officeDocument/2006/relationships/image" Target="../media/image7.png"/></Relationships>
</file>

<file path=ppt/slides/_rels/slide6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.xml"/></Relationships>
</file>

<file path=ppt/slides/_rels/slide6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7.m4a"/><Relationship Id="rId1" Type="http://schemas.microsoft.com/office/2007/relationships/media" Target="../media/media197.m4a"/><Relationship Id="rId4" Type="http://schemas.openxmlformats.org/officeDocument/2006/relationships/image" Target="../media/image7.png"/></Relationships>
</file>

<file path=ppt/slides/_rels/slide6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8.m4a"/><Relationship Id="rId1" Type="http://schemas.microsoft.com/office/2007/relationships/media" Target="../media/media198.m4a"/><Relationship Id="rId4" Type="http://schemas.openxmlformats.org/officeDocument/2006/relationships/image" Target="../media/image7.png"/></Relationships>
</file>

<file path=ppt/slides/_rels/slide6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8.xml"/></Relationships>
</file>

<file path=ppt/slides/_rels/slide6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9.m4a"/><Relationship Id="rId1" Type="http://schemas.microsoft.com/office/2007/relationships/media" Target="../media/media199.m4a"/><Relationship Id="rId4" Type="http://schemas.openxmlformats.org/officeDocument/2006/relationships/image" Target="../media/image7.png"/></Relationships>
</file>

<file path=ppt/slides/_rels/slide6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0.m4a"/><Relationship Id="rId1" Type="http://schemas.microsoft.com/office/2007/relationships/media" Target="../media/media200.m4a"/><Relationship Id="rId4" Type="http://schemas.openxmlformats.org/officeDocument/2006/relationships/image" Target="../media/image7.png"/></Relationships>
</file>

<file path=ppt/slides/_rels/slide6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1.xml"/></Relationships>
</file>

<file path=ppt/slides/_rels/slide6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0.xml"/></Relationships>
</file>

<file path=ppt/slides/_rels/slide6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5.m4a"/><Relationship Id="rId1" Type="http://schemas.microsoft.com/office/2007/relationships/media" Target="../media/media155.m4a"/><Relationship Id="rId4" Type="http://schemas.openxmlformats.org/officeDocument/2006/relationships/image" Target="../media/image7.png"/></Relationships>
</file>

<file path=ppt/slides/_rels/slide6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6.m4a"/><Relationship Id="rId1" Type="http://schemas.microsoft.com/office/2007/relationships/media" Target="../media/media156.m4a"/><Relationship Id="rId4" Type="http://schemas.openxmlformats.org/officeDocument/2006/relationships/image" Target="../media/image7.png"/></Relationships>
</file>

<file path=ppt/slides/_rels/slide6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7.m4a"/><Relationship Id="rId1" Type="http://schemas.microsoft.com/office/2007/relationships/media" Target="../media/media157.m4a"/><Relationship Id="rId4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7.png"/></Relationships>
</file>

<file path=ppt/slides/_rels/slide6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1.xml"/></Relationships>
</file>

<file path=ppt/slides/_rels/slide6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8.m4a"/><Relationship Id="rId1" Type="http://schemas.microsoft.com/office/2007/relationships/media" Target="../media/media158.m4a"/><Relationship Id="rId4" Type="http://schemas.openxmlformats.org/officeDocument/2006/relationships/image" Target="../media/image7.png"/></Relationships>
</file>

<file path=ppt/slides/_rels/slide6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9.m4a"/><Relationship Id="rId1" Type="http://schemas.microsoft.com/office/2007/relationships/media" Target="../media/media159.m4a"/><Relationship Id="rId4" Type="http://schemas.openxmlformats.org/officeDocument/2006/relationships/image" Target="../media/image7.png"/></Relationships>
</file>

<file path=ppt/slides/_rels/slide6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0.m4a"/><Relationship Id="rId1" Type="http://schemas.microsoft.com/office/2007/relationships/media" Target="../media/media160.m4a"/><Relationship Id="rId4" Type="http://schemas.openxmlformats.org/officeDocument/2006/relationships/image" Target="../media/image7.png"/></Relationships>
</file>

<file path=ppt/slides/_rels/slide6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2.xml"/></Relationships>
</file>

<file path=ppt/slides/_rels/slide6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1.m4a"/><Relationship Id="rId1" Type="http://schemas.microsoft.com/office/2007/relationships/media" Target="../media/media161.m4a"/><Relationship Id="rId4" Type="http://schemas.openxmlformats.org/officeDocument/2006/relationships/image" Target="../media/image7.png"/></Relationships>
</file>

<file path=ppt/slides/_rels/slide6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2.m4a"/><Relationship Id="rId1" Type="http://schemas.microsoft.com/office/2007/relationships/media" Target="../media/media162.m4a"/><Relationship Id="rId4" Type="http://schemas.openxmlformats.org/officeDocument/2006/relationships/image" Target="../media/image7.png"/></Relationships>
</file>

<file path=ppt/slides/_rels/slide6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3.m4a"/><Relationship Id="rId1" Type="http://schemas.microsoft.com/office/2007/relationships/media" Target="../media/media163.m4a"/><Relationship Id="rId4" Type="http://schemas.openxmlformats.org/officeDocument/2006/relationships/image" Target="../media/image7.png"/></Relationships>
</file>

<file path=ppt/slides/_rels/slide6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3.xml"/></Relationships>
</file>

<file path=ppt/slides/_rels/slide6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4.m4a"/><Relationship Id="rId1" Type="http://schemas.microsoft.com/office/2007/relationships/media" Target="../media/media164.m4a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7.png"/></Relationships>
</file>

<file path=ppt/slides/_rels/slide6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5.m4a"/><Relationship Id="rId1" Type="http://schemas.microsoft.com/office/2007/relationships/media" Target="../media/media165.m4a"/><Relationship Id="rId4" Type="http://schemas.openxmlformats.org/officeDocument/2006/relationships/image" Target="../media/image7.png"/></Relationships>
</file>

<file path=ppt/slides/_rels/slide6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4.xml"/></Relationships>
</file>

<file path=ppt/slides/_rels/slide6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5.m4a"/><Relationship Id="rId1" Type="http://schemas.microsoft.com/office/2007/relationships/media" Target="../media/media195.m4a"/><Relationship Id="rId4" Type="http://schemas.openxmlformats.org/officeDocument/2006/relationships/image" Target="../media/image7.png"/></Relationships>
</file>

<file path=ppt/slides/_rels/slide6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6.m4a"/><Relationship Id="rId1" Type="http://schemas.microsoft.com/office/2007/relationships/media" Target="../media/media196.m4a"/><Relationship Id="rId4" Type="http://schemas.openxmlformats.org/officeDocument/2006/relationships/image" Target="../media/image7.png"/></Relationships>
</file>

<file path=ppt/slides/_rels/slide6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5.xml"/></Relationships>
</file>

<file path=ppt/slides/_rels/slide6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7.m4a"/><Relationship Id="rId1" Type="http://schemas.microsoft.com/office/2007/relationships/media" Target="../media/media197.m4a"/><Relationship Id="rId4" Type="http://schemas.openxmlformats.org/officeDocument/2006/relationships/image" Target="../media/image7.png"/></Relationships>
</file>

<file path=ppt/slides/_rels/slide6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8.m4a"/><Relationship Id="rId1" Type="http://schemas.microsoft.com/office/2007/relationships/media" Target="../media/media198.m4a"/><Relationship Id="rId4" Type="http://schemas.openxmlformats.org/officeDocument/2006/relationships/image" Target="../media/image7.png"/></Relationships>
</file>

<file path=ppt/slides/_rels/slide6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6.xml"/></Relationships>
</file>

<file path=ppt/slides/_rels/slide6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9.m4a"/><Relationship Id="rId1" Type="http://schemas.microsoft.com/office/2007/relationships/media" Target="../media/media199.m4a"/><Relationship Id="rId4" Type="http://schemas.openxmlformats.org/officeDocument/2006/relationships/image" Target="../media/image7.png"/></Relationships>
</file>

<file path=ppt/slides/_rels/slide6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0.m4a"/><Relationship Id="rId1" Type="http://schemas.microsoft.com/office/2007/relationships/media" Target="../media/media200.m4a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.xml"/></Relationships>
</file>

<file path=ppt/slides/_rels/slide6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1.xml"/></Relationships>
</file>

<file path=ppt/slides/_rels/slide6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8.xml"/></Relationships>
</file>

<file path=ppt/slides/_rels/slide6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6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6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9.xml"/></Relationships>
</file>

<file path=ppt/slides/_rels/slide6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6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0.xml"/></Relationships>
</file>

<file path=ppt/slides/_rels/slide6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6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7.png"/></Relationships>
</file>

<file path=ppt/slides/_rels/slide6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1.xml"/></Relationships>
</file>

<file path=ppt/slides/_rels/slide6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6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6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2.xml"/></Relationships>
</file>

<file path=ppt/slides/_rels/slide6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6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6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3.xml"/></Relationships>
</file>

<file path=ppt/slides/_rels/slide6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6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6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7.png"/></Relationships>
</file>

<file path=ppt/slides/_rels/slide6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6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6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5.xml"/></Relationships>
</file>

<file path=ppt/slides/_rels/slide6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6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6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6.xml"/></Relationships>
</file>

<file path=ppt/slides/_rels/slide6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6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6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7.xml"/></Relationships>
</file>

<file path=ppt/slides/_rels/slide6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.xml"/></Relationships>
</file>

<file path=ppt/slides/_rels/slide6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6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8.xml"/></Relationships>
</file>

<file path=ppt/slides/_rels/slide6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7.png"/></Relationships>
</file>

<file path=ppt/slides/_rels/slide6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7.png"/></Relationships>
</file>

<file path=ppt/slides/_rels/slide6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9.xml"/></Relationships>
</file>

<file path=ppt/slides/_rels/slide6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7.png"/></Relationships>
</file>

<file path=ppt/slides/_rels/slide6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7.png"/></Relationships>
</file>

<file path=ppt/slides/_rels/slide6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0.xml"/></Relationships>
</file>

<file path=ppt/slides/_rels/slide6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7.png"/></Relationships>
</file>

<file path=ppt/slides/_rels/slide6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7.png"/></Relationships>
</file>

<file path=ppt/slides/_rels/slide7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7.png"/></Relationships>
</file>

<file path=ppt/slides/_rels/slide7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7.png"/></Relationships>
</file>

<file path=ppt/slides/_rels/slide7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2.xml"/></Relationships>
</file>

<file path=ppt/slides/_rels/slide7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7.png"/></Relationships>
</file>

<file path=ppt/slides/_rels/slide7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7.png"/></Relationships>
</file>

<file path=ppt/slides/_rels/slide7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3.xml"/></Relationships>
</file>

<file path=ppt/slides/_rels/slide7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7.png"/></Relationships>
</file>

<file path=ppt/slides/_rels/slide7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7.png"/></Relationships>
</file>

<file path=ppt/slides/_rels/slide7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1.m4a"/><Relationship Id="rId1" Type="http://schemas.microsoft.com/office/2007/relationships/media" Target="../media/media20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4.xml"/></Relationships>
</file>

<file path=ppt/slides/_rels/slide7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2.m4a"/><Relationship Id="rId1" Type="http://schemas.microsoft.com/office/2007/relationships/media" Target="../media/media202.m4a"/><Relationship Id="rId4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7.png"/></Relationships>
</file>

<file path=ppt/slides/_rels/slide7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3.m4a"/><Relationship Id="rId1" Type="http://schemas.microsoft.com/office/2007/relationships/media" Target="../media/media203.m4a"/><Relationship Id="rId4" Type="http://schemas.openxmlformats.org/officeDocument/2006/relationships/image" Target="../media/image7.png"/></Relationships>
</file>

<file path=ppt/slides/_rels/slide7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4.m4a"/><Relationship Id="rId1" Type="http://schemas.microsoft.com/office/2007/relationships/media" Target="../media/media20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5.xml"/></Relationships>
</file>

<file path=ppt/slides/_rels/slide7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5.m4a"/><Relationship Id="rId1" Type="http://schemas.microsoft.com/office/2007/relationships/media" Target="../media/media205.m4a"/><Relationship Id="rId4" Type="http://schemas.openxmlformats.org/officeDocument/2006/relationships/image" Target="../media/image7.png"/></Relationships>
</file>

<file path=ppt/slides/_rels/slide7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6.m4a"/><Relationship Id="rId1" Type="http://schemas.microsoft.com/office/2007/relationships/media" Target="../media/media206.m4a"/><Relationship Id="rId4" Type="http://schemas.openxmlformats.org/officeDocument/2006/relationships/image" Target="../media/image7.png"/></Relationships>
</file>

<file path=ppt/slides/_rels/slide7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1.xml"/></Relationships>
</file>

<file path=ppt/slides/_rels/slide7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7.xml"/></Relationships>
</file>

<file path=ppt/slides/_rels/slide7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7.png"/></Relationships>
</file>

<file path=ppt/slides/_rels/slide7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7.png"/></Relationships>
</file>

<file path=ppt/slides/_rels/slide7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8.xml"/></Relationships>
</file>

<file path=ppt/slides/_rels/slide7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.xml"/></Relationships>
</file>

<file path=ppt/slides/_rels/slide7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7.png"/></Relationships>
</file>

<file path=ppt/slides/_rels/slide7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9.xml"/></Relationships>
</file>

<file path=ppt/slides/_rels/slide7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7.png"/></Relationships>
</file>

<file path=ppt/slides/_rels/slide7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7.png"/></Relationships>
</file>

<file path=ppt/slides/_rels/slide7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0.xml"/></Relationships>
</file>

<file path=ppt/slides/_rels/slide7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7.png"/></Relationships>
</file>

<file path=ppt/slides/_rels/slide7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7.png"/></Relationships>
</file>

<file path=ppt/slides/_rels/slide7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1.xml"/></Relationships>
</file>

<file path=ppt/slides/_rels/slide7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7.png"/></Relationships>
</file>

<file path=ppt/slides/_rels/slide7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7.png"/></Relationships>
</file>

<file path=ppt/slides/_rels/slide7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2.xml"/></Relationships>
</file>

<file path=ppt/slides/_rels/slide7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7.png"/></Relationships>
</file>

<file path=ppt/slides/_rels/slide7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7.png"/></Relationships>
</file>

<file path=ppt/slides/_rels/slide7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3.xml"/></Relationships>
</file>

<file path=ppt/slides/_rels/slide7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7.png"/></Relationships>
</file>

<file path=ppt/slides/_rels/slide7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7.png"/></Relationships>
</file>

<file path=ppt/slides/_rels/slide7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4.xml"/></Relationships>
</file>

<file path=ppt/slides/_rels/slide7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7.png"/></Relationships>
</file>

<file path=ppt/slides/_rels/slide7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7.png"/></Relationships>
</file>

<file path=ppt/slides/_rels/slide7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7.png"/></Relationships>
</file>

<file path=ppt/slides/_rels/slide7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7.png"/></Relationships>
</file>

<file path=ppt/slides/_rels/slide7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7.png"/></Relationships>
</file>

<file path=ppt/slides/_rels/slide7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6.xml"/></Relationships>
</file>

<file path=ppt/slides/_rels/slide7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4" Type="http://schemas.openxmlformats.org/officeDocument/2006/relationships/image" Target="../media/image7.png"/></Relationships>
</file>

<file path=ppt/slides/_rels/slide7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4" Type="http://schemas.openxmlformats.org/officeDocument/2006/relationships/image" Target="../media/image7.png"/></Relationships>
</file>

<file path=ppt/slides/_rels/slide7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7.xml"/></Relationships>
</file>

<file path=ppt/slides/_rels/slide7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7.png"/></Relationships>
</file>

<file path=ppt/slides/_rels/slide7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4" Type="http://schemas.openxmlformats.org/officeDocument/2006/relationships/image" Target="../media/image7.png"/></Relationships>
</file>

<file path=ppt/slides/_rels/slide7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8.xml"/></Relationships>
</file>

<file path=ppt/slides/_rels/slide7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4" Type="http://schemas.openxmlformats.org/officeDocument/2006/relationships/image" Target="../media/image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.xml"/></Relationships>
</file>

<file path=ppt/slides/_rels/slide7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4" Type="http://schemas.openxmlformats.org/officeDocument/2006/relationships/image" Target="../media/image7.png"/></Relationships>
</file>

<file path=ppt/slides/_rels/slide7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1.m4a"/><Relationship Id="rId1" Type="http://schemas.microsoft.com/office/2007/relationships/media" Target="../media/media20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9.xml"/></Relationships>
</file>

<file path=ppt/slides/_rels/slide7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2.m4a"/><Relationship Id="rId1" Type="http://schemas.microsoft.com/office/2007/relationships/media" Target="../media/media202.m4a"/><Relationship Id="rId4" Type="http://schemas.openxmlformats.org/officeDocument/2006/relationships/image" Target="../media/image7.png"/></Relationships>
</file>

<file path=ppt/slides/_rels/slide7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3.m4a"/><Relationship Id="rId1" Type="http://schemas.microsoft.com/office/2007/relationships/media" Target="../media/media203.m4a"/><Relationship Id="rId4" Type="http://schemas.openxmlformats.org/officeDocument/2006/relationships/image" Target="../media/image7.png"/></Relationships>
</file>

<file path=ppt/slides/_rels/slide7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4.m4a"/><Relationship Id="rId1" Type="http://schemas.microsoft.com/office/2007/relationships/media" Target="../media/media20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0.xml"/></Relationships>
</file>

<file path=ppt/slides/_rels/slide7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5.m4a"/><Relationship Id="rId1" Type="http://schemas.microsoft.com/office/2007/relationships/media" Target="../media/media205.m4a"/><Relationship Id="rId4" Type="http://schemas.openxmlformats.org/officeDocument/2006/relationships/image" Target="../media/image7.png"/></Relationships>
</file>

<file path=ppt/slides/_rels/slide7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6.m4a"/><Relationship Id="rId1" Type="http://schemas.microsoft.com/office/2007/relationships/media" Target="../media/media206.m4a"/><Relationship Id="rId4" Type="http://schemas.openxmlformats.org/officeDocument/2006/relationships/image" Target="../media/image7.png"/></Relationships>
</file>

<file path=ppt/slides/_rels/slide7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1.xml"/></Relationships>
</file>

<file path=ppt/slides/_rels/slide7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2.xml"/></Relationships>
</file>

<file path=ppt/slides/_rels/slide7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7.png"/></Relationships>
</file>

<file path=ppt/slides/_rels/slide7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4" Type="http://schemas.openxmlformats.org/officeDocument/2006/relationships/image" Target="../media/image7.png"/></Relationships>
</file>

<file path=ppt/slides/_rels/slide7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3.xml"/></Relationships>
</file>

<file path=ppt/slides/_rels/slide7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4" Type="http://schemas.openxmlformats.org/officeDocument/2006/relationships/image" Target="../media/image7.png"/></Relationships>
</file>

<file path=ppt/slides/_rels/slide7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4" Type="http://schemas.openxmlformats.org/officeDocument/2006/relationships/image" Target="../media/image7.png"/></Relationships>
</file>

<file path=ppt/slides/_rels/slide7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4.xml"/></Relationships>
</file>

<file path=ppt/slides/_rels/slide7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4" Type="http://schemas.openxmlformats.org/officeDocument/2006/relationships/image" Target="../media/image7.png"/></Relationships>
</file>

<file path=ppt/slides/_rels/slide7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5.xml"/></Relationships>
</file>

<file path=ppt/slides/_rels/slide7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4" Type="http://schemas.openxmlformats.org/officeDocument/2006/relationships/image" Target="../media/image7.png"/></Relationships>
</file>

<file path=ppt/slides/_rels/slide7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4" Type="http://schemas.openxmlformats.org/officeDocument/2006/relationships/image" Target="../media/image7.png"/></Relationships>
</file>

<file path=ppt/slides/_rels/slide7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7.png"/></Relationships>
</file>

<file path=ppt/slides/_rels/slide7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4" Type="http://schemas.openxmlformats.org/officeDocument/2006/relationships/image" Target="../media/image7.png"/></Relationships>
</file>

<file path=ppt/slides/_rels/slide7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4" Type="http://schemas.openxmlformats.org/officeDocument/2006/relationships/image" Target="../media/image7.png"/></Relationships>
</file>

<file path=ppt/slides/_rels/slide7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7.xml"/></Relationships>
</file>

<file path=ppt/slides/_rels/slide7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4" Type="http://schemas.openxmlformats.org/officeDocument/2006/relationships/image" Target="../media/image7.png"/></Relationships>
</file>

<file path=ppt/slides/_rels/slide7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4" Type="http://schemas.openxmlformats.org/officeDocument/2006/relationships/image" Target="../media/image7.png"/></Relationships>
</file>

<file path=ppt/slides/_rels/slide7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8.xml"/></Relationships>
</file>

<file path=ppt/slides/_rels/slide7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4" Type="http://schemas.openxmlformats.org/officeDocument/2006/relationships/image" Target="../media/image7.png"/></Relationships>
</file>

<file path=ppt/slides/_rels/slide7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4" Type="http://schemas.openxmlformats.org/officeDocument/2006/relationships/image" Target="../media/image7.png"/></Relationships>
</file>

<file path=ppt/slides/_rels/slide7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9.xml"/></Relationships>
</file>

<file path=ppt/slides/_rels/slide7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4" Type="http://schemas.openxmlformats.org/officeDocument/2006/relationships/image" Target="../media/image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.xml"/></Relationships>
</file>

<file path=ppt/slides/_rels/slide7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4" Type="http://schemas.openxmlformats.org/officeDocument/2006/relationships/image" Target="../media/image7.png"/></Relationships>
</file>

<file path=ppt/slides/_rels/slide7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0.xml"/></Relationships>
</file>

<file path=ppt/slides/_rels/slide7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7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7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6.m4a"/><Relationship Id="rId1" Type="http://schemas.microsoft.com/office/2007/relationships/media" Target="../media/media1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1.xml"/></Relationships>
</file>

<file path=ppt/slides/_rels/slide7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7.m4a"/><Relationship Id="rId1" Type="http://schemas.microsoft.com/office/2007/relationships/media" Target="../media/media167.m4a"/><Relationship Id="rId4" Type="http://schemas.openxmlformats.org/officeDocument/2006/relationships/image" Target="../media/image7.png"/></Relationships>
</file>

<file path=ppt/slides/_rels/slide7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8.m4a"/><Relationship Id="rId1" Type="http://schemas.microsoft.com/office/2007/relationships/media" Target="../media/media168.m4a"/><Relationship Id="rId4" Type="http://schemas.openxmlformats.org/officeDocument/2006/relationships/image" Target="../media/image7.png"/></Relationships>
</file>

<file path=ppt/slides/_rels/slide7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6.m4a"/><Relationship Id="rId1" Type="http://schemas.microsoft.com/office/2007/relationships/media" Target="../media/media1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2.xml"/></Relationships>
</file>

<file path=ppt/slides/_rels/slide7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9.m4a"/><Relationship Id="rId1" Type="http://schemas.microsoft.com/office/2007/relationships/media" Target="../media/media169.m4a"/><Relationship Id="rId4" Type="http://schemas.openxmlformats.org/officeDocument/2006/relationships/image" Target="../media/image7.png"/></Relationships>
</file>

<file path=ppt/slides/_rels/slide7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0.m4a"/><Relationship Id="rId1" Type="http://schemas.microsoft.com/office/2007/relationships/media" Target="../media/media170.m4a"/><Relationship Id="rId4" Type="http://schemas.openxmlformats.org/officeDocument/2006/relationships/image" Target="../media/image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4" Type="http://schemas.openxmlformats.org/officeDocument/2006/relationships/image" Target="../media/image7.png"/></Relationships>
</file>

<file path=ppt/slides/_rels/slide7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1.m4a"/><Relationship Id="rId1" Type="http://schemas.microsoft.com/office/2007/relationships/media" Target="../media/media17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3.xml"/></Relationships>
</file>

<file path=ppt/slides/_rels/slide7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2.m4a"/><Relationship Id="rId1" Type="http://schemas.microsoft.com/office/2007/relationships/media" Target="../media/media172.m4a"/><Relationship Id="rId4" Type="http://schemas.openxmlformats.org/officeDocument/2006/relationships/image" Target="../media/image7.png"/></Relationships>
</file>

<file path=ppt/slides/_rels/slide7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3.m4a"/><Relationship Id="rId1" Type="http://schemas.microsoft.com/office/2007/relationships/media" Target="../media/media173.m4a"/><Relationship Id="rId4" Type="http://schemas.openxmlformats.org/officeDocument/2006/relationships/image" Target="../media/image7.png"/></Relationships>
</file>

<file path=ppt/slides/_rels/slide7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8.xml"/></Relationships>
</file>

<file path=ppt/slides/_rels/slide7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4.m4a"/><Relationship Id="rId1" Type="http://schemas.microsoft.com/office/2007/relationships/media" Target="../media/media174.m4a"/><Relationship Id="rId4" Type="http://schemas.openxmlformats.org/officeDocument/2006/relationships/image" Target="../media/image7.png"/></Relationships>
</file>

<file path=ppt/slides/_rels/slide7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5.m4a"/><Relationship Id="rId1" Type="http://schemas.microsoft.com/office/2007/relationships/media" Target="../media/media175.m4a"/><Relationship Id="rId4" Type="http://schemas.openxmlformats.org/officeDocument/2006/relationships/image" Target="../media/image7.png"/></Relationships>
</file>

<file path=ppt/slides/_rels/slide7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1.xml"/></Relationships>
</file>

<file path=ppt/slides/_rels/slide7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6.xml"/></Relationships>
</file>

<file path=ppt/slides/_rels/slide7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4" Type="http://schemas.openxmlformats.org/officeDocument/2006/relationships/image" Target="../media/image7.png"/></Relationships>
</file>

<file path=ppt/slides/_rels/slide7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4" Type="http://schemas.openxmlformats.org/officeDocument/2006/relationships/image" Target="../media/image7.png"/></Relationships>
</file>

<file path=ppt/slides/_rels/slide8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4" Type="http://schemas.openxmlformats.org/officeDocument/2006/relationships/image" Target="../media/image7.png"/></Relationships>
</file>

<file path=ppt/slides/_rels/slide8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7.xml"/></Relationships>
</file>

<file path=ppt/slides/_rels/slide8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4" Type="http://schemas.openxmlformats.org/officeDocument/2006/relationships/image" Target="../media/image7.png"/></Relationships>
</file>

<file path=ppt/slides/_rels/slide8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4" Type="http://schemas.openxmlformats.org/officeDocument/2006/relationships/image" Target="../media/image7.png"/></Relationships>
</file>

<file path=ppt/slides/_rels/slide8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4" Type="http://schemas.openxmlformats.org/officeDocument/2006/relationships/image" Target="../media/image7.png"/></Relationships>
</file>

<file path=ppt/slides/_rels/slide8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8.xml"/></Relationships>
</file>

<file path=ppt/slides/_rels/slide8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4" Type="http://schemas.openxmlformats.org/officeDocument/2006/relationships/image" Target="../media/image7.png"/></Relationships>
</file>

<file path=ppt/slides/_rels/slide8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4" Type="http://schemas.openxmlformats.org/officeDocument/2006/relationships/image" Target="../media/image7.png"/></Relationships>
</file>

<file path=ppt/slides/_rels/slide8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9.xml"/></Relationships>
</file>

<file path=ppt/slides/_rels/slide8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4" Type="http://schemas.openxmlformats.org/officeDocument/2006/relationships/image" Target="../media/image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.xml"/></Relationships>
</file>

<file path=ppt/slides/_rels/slide8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4" Type="http://schemas.openxmlformats.org/officeDocument/2006/relationships/image" Target="../media/image7.png"/></Relationships>
</file>

<file path=ppt/slides/_rels/slide8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0.xml"/></Relationships>
</file>

<file path=ppt/slides/_rels/slide8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4" Type="http://schemas.openxmlformats.org/officeDocument/2006/relationships/image" Target="../media/image7.png"/></Relationships>
</file>

<file path=ppt/slides/_rels/slide8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4" Type="http://schemas.openxmlformats.org/officeDocument/2006/relationships/image" Target="../media/image7.png"/></Relationships>
</file>

<file path=ppt/slides/_rels/slide8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1.xml"/></Relationships>
</file>

<file path=ppt/slides/_rels/slide8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4" Type="http://schemas.openxmlformats.org/officeDocument/2006/relationships/image" Target="../media/image7.png"/></Relationships>
</file>

<file path=ppt/slides/_rels/slide8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4" Type="http://schemas.openxmlformats.org/officeDocument/2006/relationships/image" Target="../media/image7.png"/></Relationships>
</file>

<file path=ppt/slides/_rels/slide8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2.xml"/></Relationships>
</file>

<file path=ppt/slides/_rels/slide8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4" Type="http://schemas.openxmlformats.org/officeDocument/2006/relationships/image" Target="../media/image7.png"/></Relationships>
</file>

<file path=ppt/slides/_rels/slide8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4" Type="http://schemas.openxmlformats.org/officeDocument/2006/relationships/image" Target="../media/image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7.png"/></Relationships>
</file>

<file path=ppt/slides/_rels/slide8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3.xml"/></Relationships>
</file>

<file path=ppt/slides/_rels/slide8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4" Type="http://schemas.openxmlformats.org/officeDocument/2006/relationships/image" Target="../media/image7.png"/></Relationships>
</file>

<file path=ppt/slides/_rels/slide8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4" Type="http://schemas.openxmlformats.org/officeDocument/2006/relationships/image" Target="../media/image7.png"/></Relationships>
</file>

<file path=ppt/slides/_rels/slide8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4.xml"/></Relationships>
</file>

<file path=ppt/slides/_rels/slide8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4" Type="http://schemas.openxmlformats.org/officeDocument/2006/relationships/image" Target="../media/image7.png"/></Relationships>
</file>

<file path=ppt/slides/_rels/slide8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4" Type="http://schemas.openxmlformats.org/officeDocument/2006/relationships/image" Target="../media/image7.png"/></Relationships>
</file>

<file path=ppt/slides/_rels/slide8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4" Type="http://schemas.openxmlformats.org/officeDocument/2006/relationships/image" Target="../media/image7.png"/></Relationships>
</file>

<file path=ppt/slides/_rels/slide8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5.xml"/></Relationships>
</file>

<file path=ppt/slides/_rels/slide8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7.m4a"/><Relationship Id="rId1" Type="http://schemas.microsoft.com/office/2007/relationships/media" Target="../media/media177.m4a"/><Relationship Id="rId4" Type="http://schemas.openxmlformats.org/officeDocument/2006/relationships/image" Target="../media/image7.png"/></Relationships>
</file>

<file path=ppt/slides/_rels/slide8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4" Type="http://schemas.openxmlformats.org/officeDocument/2006/relationships/image" Target="../media/image7.png"/></Relationships>
</file>

<file path=ppt/slides/_rels/slide8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8.m4a"/><Relationship Id="rId1" Type="http://schemas.microsoft.com/office/2007/relationships/media" Target="../media/media178.m4a"/><Relationship Id="rId4" Type="http://schemas.openxmlformats.org/officeDocument/2006/relationships/image" Target="../media/image7.png"/></Relationships>
</file>

<file path=ppt/slides/_rels/slide8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9.m4a"/><Relationship Id="rId1" Type="http://schemas.microsoft.com/office/2007/relationships/media" Target="../media/media179.m4a"/><Relationship Id="rId4" Type="http://schemas.openxmlformats.org/officeDocument/2006/relationships/image" Target="../media/image7.png"/></Relationships>
</file>

<file path=ppt/slides/_rels/slide8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7.xml"/></Relationships>
</file>

<file path=ppt/slides/_rels/slide8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0.m4a"/><Relationship Id="rId1" Type="http://schemas.microsoft.com/office/2007/relationships/media" Target="../media/media180.m4a"/><Relationship Id="rId4" Type="http://schemas.openxmlformats.org/officeDocument/2006/relationships/image" Target="../media/image7.png"/></Relationships>
</file>

<file path=ppt/slides/_rels/slide8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1.m4a"/><Relationship Id="rId1" Type="http://schemas.microsoft.com/office/2007/relationships/media" Target="../media/media1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8.xml"/></Relationships>
</file>

<file path=ppt/slides/_rels/slide8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2.m4a"/><Relationship Id="rId1" Type="http://schemas.microsoft.com/office/2007/relationships/media" Target="../media/media182.m4a"/><Relationship Id="rId4" Type="http://schemas.openxmlformats.org/officeDocument/2006/relationships/image" Target="../media/image7.png"/></Relationships>
</file>

<file path=ppt/slides/_rels/slide8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3.m4a"/><Relationship Id="rId1" Type="http://schemas.microsoft.com/office/2007/relationships/media" Target="../media/media183.m4a"/><Relationship Id="rId4" Type="http://schemas.openxmlformats.org/officeDocument/2006/relationships/image" Target="../media/image7.png"/></Relationships>
</file>

<file path=ppt/slides/_rels/slide8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4.m4a"/><Relationship Id="rId1" Type="http://schemas.microsoft.com/office/2007/relationships/media" Target="../media/media184.m4a"/><Relationship Id="rId4" Type="http://schemas.openxmlformats.org/officeDocument/2006/relationships/image" Target="../media/image7.png"/></Relationships>
</file>

<file path=ppt/slides/_rels/slide8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1.m4a"/><Relationship Id="rId1" Type="http://schemas.microsoft.com/office/2007/relationships/media" Target="../media/media1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9.xml"/></Relationships>
</file>

<file path=ppt/slides/_rels/slide8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5.m4a"/><Relationship Id="rId1" Type="http://schemas.microsoft.com/office/2007/relationships/media" Target="../media/media185.m4a"/><Relationship Id="rId4" Type="http://schemas.openxmlformats.org/officeDocument/2006/relationships/image" Target="../media/image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.xml"/></Relationships>
</file>

<file path=ppt/slides/_rels/slide8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6.m4a"/><Relationship Id="rId1" Type="http://schemas.microsoft.com/office/2007/relationships/media" Target="../media/media186.m4a"/><Relationship Id="rId4" Type="http://schemas.openxmlformats.org/officeDocument/2006/relationships/image" Target="../media/image7.png"/></Relationships>
</file>

<file path=ppt/slides/_rels/slide8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0.xml"/><Relationship Id="rId1" Type="http://schemas.openxmlformats.org/officeDocument/2006/relationships/slideLayout" Target="../slideLayouts/slideLayout1.xml"/></Relationships>
</file>

<file path=ppt/slides/_rels/slide8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1.xml"/></Relationships>
</file>

<file path=ppt/slides/_rels/slide8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4" Type="http://schemas.openxmlformats.org/officeDocument/2006/relationships/image" Target="../media/image7.png"/></Relationships>
</file>

<file path=ppt/slides/_rels/slide8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4" Type="http://schemas.openxmlformats.org/officeDocument/2006/relationships/image" Target="../media/image7.png"/></Relationships>
</file>

<file path=ppt/slides/_rels/slide8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2.xml"/></Relationships>
</file>

<file path=ppt/slides/_rels/slide8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4" Type="http://schemas.openxmlformats.org/officeDocument/2006/relationships/image" Target="../media/image7.png"/></Relationships>
</file>

<file path=ppt/slides/_rels/slide8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4" Type="http://schemas.openxmlformats.org/officeDocument/2006/relationships/image" Target="../media/image7.png"/></Relationships>
</file>

<file path=ppt/slides/_rels/slide8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4" Type="http://schemas.openxmlformats.org/officeDocument/2006/relationships/image" Target="../media/image7.png"/></Relationships>
</file>

<file path=ppt/slides/_rels/slide8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4" Type="http://schemas.openxmlformats.org/officeDocument/2006/relationships/image" Target="../media/image7.png"/></Relationships>
</file>

<file path=ppt/slides/_rels/slide8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4" Type="http://schemas.openxmlformats.org/officeDocument/2006/relationships/image" Target="../media/image7.png"/></Relationships>
</file>

<file path=ppt/slides/_rels/slide8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4" Type="http://schemas.openxmlformats.org/officeDocument/2006/relationships/image" Target="../media/image7.png"/></Relationships>
</file>

<file path=ppt/slides/_rels/slide8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4" Type="http://schemas.openxmlformats.org/officeDocument/2006/relationships/image" Target="../media/image7.png"/></Relationships>
</file>

<file path=ppt/slides/_rels/slide8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4.xml"/></Relationships>
</file>

<file path=ppt/slides/_rels/slide8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4" Type="http://schemas.openxmlformats.org/officeDocument/2006/relationships/image" Target="../media/image7.png"/></Relationships>
</file>

<file path=ppt/slides/_rels/slide8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4" Type="http://schemas.openxmlformats.org/officeDocument/2006/relationships/image" Target="../media/image7.png"/></Relationships>
</file>

<file path=ppt/slides/_rels/slide8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4" Type="http://schemas.openxmlformats.org/officeDocument/2006/relationships/image" Target="../media/image7.png"/></Relationships>
</file>

<file path=ppt/slides/_rels/slide8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5.xml"/></Relationships>
</file>

<file path=ppt/slides/_rels/slide8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4" Type="http://schemas.openxmlformats.org/officeDocument/2006/relationships/image" Target="../media/image7.png"/></Relationships>
</file>

<file path=ppt/slides/_rels/slide8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4" Type="http://schemas.openxmlformats.org/officeDocument/2006/relationships/image" Target="../media/image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4" Type="http://schemas.openxmlformats.org/officeDocument/2006/relationships/image" Target="../media/image7.png"/></Relationships>
</file>

<file path=ppt/slides/_rels/slide8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6.xml"/></Relationships>
</file>

<file path=ppt/slides/_rels/slide8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4" Type="http://schemas.openxmlformats.org/officeDocument/2006/relationships/image" Target="../media/image7.png"/></Relationships>
</file>

<file path=ppt/slides/_rels/slide8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4" Type="http://schemas.openxmlformats.org/officeDocument/2006/relationships/image" Target="../media/image7.png"/></Relationships>
</file>

<file path=ppt/slides/_rels/slide8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4" Type="http://schemas.openxmlformats.org/officeDocument/2006/relationships/image" Target="../media/image7.png"/></Relationships>
</file>

<file path=ppt/slides/_rels/slide8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7.xml"/></Relationships>
</file>

<file path=ppt/slides/_rels/slide8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4" Type="http://schemas.openxmlformats.org/officeDocument/2006/relationships/image" Target="../media/image7.png"/></Relationships>
</file>

<file path=ppt/slides/_rels/slide8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4" Type="http://schemas.openxmlformats.org/officeDocument/2006/relationships/image" Target="../media/image7.png"/></Relationships>
</file>

<file path=ppt/slides/_rels/slide8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8.xml"/></Relationships>
</file>

<file path=ppt/slides/_rels/slide8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4" Type="http://schemas.openxmlformats.org/officeDocument/2006/relationships/image" Target="../media/image7.png"/></Relationships>
</file>

<file path=ppt/slides/_rels/slide8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2.m4a"/><Relationship Id="rId1" Type="http://schemas.microsoft.com/office/2007/relationships/media" Target="../media/media152.m4a"/><Relationship Id="rId4" Type="http://schemas.openxmlformats.org/officeDocument/2006/relationships/image" Target="../media/image7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8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3.m4a"/><Relationship Id="rId1" Type="http://schemas.microsoft.com/office/2007/relationships/media" Target="../media/media153.m4a"/><Relationship Id="rId4" Type="http://schemas.openxmlformats.org/officeDocument/2006/relationships/image" Target="../media/image7.png"/></Relationships>
</file>

<file path=ppt/slides/_rels/slide8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9.xml"/></Relationships>
</file>

<file path=ppt/slides/_rels/slide8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4" Type="http://schemas.openxmlformats.org/officeDocument/2006/relationships/image" Target="../media/image7.png"/></Relationships>
</file>

<file path=ppt/slides/_rels/slide8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8.m4a"/><Relationship Id="rId1" Type="http://schemas.microsoft.com/office/2007/relationships/media" Target="../media/media188.m4a"/><Relationship Id="rId4" Type="http://schemas.openxmlformats.org/officeDocument/2006/relationships/image" Target="../media/image7.png"/></Relationships>
</file>

<file path=ppt/slides/_rels/slide8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0.xml"/></Relationships>
</file>

<file path=ppt/slides/_rels/slide8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9.m4a"/><Relationship Id="rId1" Type="http://schemas.microsoft.com/office/2007/relationships/media" Target="../media/media189.m4a"/><Relationship Id="rId4" Type="http://schemas.openxmlformats.org/officeDocument/2006/relationships/image" Target="../media/image7.png"/></Relationships>
</file>

<file path=ppt/slides/_rels/slide8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0.m4a"/><Relationship Id="rId1" Type="http://schemas.microsoft.com/office/2007/relationships/media" Target="../media/media190.m4a"/><Relationship Id="rId4" Type="http://schemas.openxmlformats.org/officeDocument/2006/relationships/image" Target="../media/image7.png"/></Relationships>
</file>

<file path=ppt/slides/_rels/slide8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1.xml"/></Relationships>
</file>

<file path=ppt/slides/_rels/slide8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1.m4a"/><Relationship Id="rId1" Type="http://schemas.microsoft.com/office/2007/relationships/media" Target="../media/media191.m4a"/><Relationship Id="rId4" Type="http://schemas.openxmlformats.org/officeDocument/2006/relationships/image" Target="../media/image7.png"/></Relationships>
</file>

<file path=ppt/slides/_rels/slide8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2.xml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3.xml"/></Relationships>
</file>

<file path=ppt/slides/_rels/slide8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2.m4a"/><Relationship Id="rId1" Type="http://schemas.microsoft.com/office/2007/relationships/media" Target="../media/media192.m4a"/><Relationship Id="rId4" Type="http://schemas.openxmlformats.org/officeDocument/2006/relationships/image" Target="../media/image7.png"/></Relationships>
</file>

<file path=ppt/slides/_rels/slide8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3.xml"/><Relationship Id="rId1" Type="http://schemas.openxmlformats.org/officeDocument/2006/relationships/slideLayout" Target="../slideLayouts/slideLayout8.xml"/></Relationships>
</file>

<file path=ppt/slides/_rels/slide8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3.m4a"/><Relationship Id="rId1" Type="http://schemas.microsoft.com/office/2007/relationships/media" Target="../media/media193.m4a"/><Relationship Id="rId4" Type="http://schemas.openxmlformats.org/officeDocument/2006/relationships/image" Target="../media/image7.png"/></Relationships>
</file>

<file path=ppt/slides/_rels/slide8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4.xml"/></Relationships>
</file>

<file path=ppt/slides/_rels/slide8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5.m4a"/><Relationship Id="rId1" Type="http://schemas.microsoft.com/office/2007/relationships/media" Target="../media/media195.m4a"/><Relationship Id="rId4" Type="http://schemas.openxmlformats.org/officeDocument/2006/relationships/image" Target="../media/image7.png"/></Relationships>
</file>

<file path=ppt/slides/_rels/slide8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6.m4a"/><Relationship Id="rId1" Type="http://schemas.microsoft.com/office/2007/relationships/media" Target="../media/media196.m4a"/><Relationship Id="rId4" Type="http://schemas.openxmlformats.org/officeDocument/2006/relationships/image" Target="../media/image7.png"/></Relationships>
</file>

<file path=ppt/slides/_rels/slide8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5.xml"/></Relationships>
</file>

<file path=ppt/slides/_rels/slide8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7.m4a"/><Relationship Id="rId1" Type="http://schemas.microsoft.com/office/2007/relationships/media" Target="../media/media197.m4a"/><Relationship Id="rId4" Type="http://schemas.openxmlformats.org/officeDocument/2006/relationships/image" Target="../media/image7.png"/></Relationships>
</file>

<file path=ppt/slides/_rels/slide8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8.m4a"/><Relationship Id="rId1" Type="http://schemas.microsoft.com/office/2007/relationships/media" Target="../media/media198.m4a"/><Relationship Id="rId4" Type="http://schemas.openxmlformats.org/officeDocument/2006/relationships/image" Target="../media/image7.png"/></Relationships>
</file>

<file path=ppt/slides/_rels/slide8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7.png"/></Relationships>
</file>

<file path=ppt/slides/_rels/slide8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9.m4a"/><Relationship Id="rId1" Type="http://schemas.microsoft.com/office/2007/relationships/media" Target="../media/media199.m4a"/><Relationship Id="rId4" Type="http://schemas.openxmlformats.org/officeDocument/2006/relationships/image" Target="../media/image7.png"/></Relationships>
</file>

<file path=ppt/slides/_rels/slide8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0.m4a"/><Relationship Id="rId1" Type="http://schemas.microsoft.com/office/2007/relationships/media" Target="../media/media200.m4a"/><Relationship Id="rId4" Type="http://schemas.openxmlformats.org/officeDocument/2006/relationships/image" Target="../media/image7.png"/></Relationships>
</file>

<file path=ppt/slides/_rels/slide8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1.m4a"/><Relationship Id="rId1" Type="http://schemas.microsoft.com/office/2007/relationships/media" Target="../media/media20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7.xml"/></Relationships>
</file>

<file path=ppt/slides/_rels/slide8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2.m4a"/><Relationship Id="rId1" Type="http://schemas.microsoft.com/office/2007/relationships/media" Target="../media/media202.m4a"/><Relationship Id="rId4" Type="http://schemas.openxmlformats.org/officeDocument/2006/relationships/image" Target="../media/image7.png"/></Relationships>
</file>

<file path=ppt/slides/_rels/slide8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3.m4a"/><Relationship Id="rId1" Type="http://schemas.microsoft.com/office/2007/relationships/media" Target="../media/media203.m4a"/><Relationship Id="rId4" Type="http://schemas.openxmlformats.org/officeDocument/2006/relationships/image" Target="../media/image7.png"/></Relationships>
</file>

<file path=ppt/slides/_rels/slide8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4.m4a"/><Relationship Id="rId1" Type="http://schemas.microsoft.com/office/2007/relationships/media" Target="../media/media20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8.xml"/></Relationships>
</file>

<file path=ppt/slides/_rels/slide8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5.m4a"/><Relationship Id="rId1" Type="http://schemas.microsoft.com/office/2007/relationships/media" Target="../media/media205.m4a"/><Relationship Id="rId4" Type="http://schemas.openxmlformats.org/officeDocument/2006/relationships/image" Target="../media/image7.png"/></Relationships>
</file>

<file path=ppt/slides/_rels/slide8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6.m4a"/><Relationship Id="rId1" Type="http://schemas.microsoft.com/office/2007/relationships/media" Target="../media/media206.m4a"/><Relationship Id="rId4" Type="http://schemas.openxmlformats.org/officeDocument/2006/relationships/image" Target="../media/image7.png"/></Relationships>
</file>

<file path=ppt/slides/_rels/slide8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9.xml"/><Relationship Id="rId1" Type="http://schemas.openxmlformats.org/officeDocument/2006/relationships/slideLayout" Target="../slideLayouts/slideLayout1.xml"/></Relationships>
</file>

<file path=ppt/slides/_rels/slide8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4" Type="http://schemas.openxmlformats.org/officeDocument/2006/relationships/image" Target="../media/image7.png"/></Relationships>
</file>

<file path=ppt/slides/_rels/slide9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5.m4a"/><Relationship Id="rId1" Type="http://schemas.microsoft.com/office/2007/relationships/media" Target="../media/media155.m4a"/><Relationship Id="rId4" Type="http://schemas.openxmlformats.org/officeDocument/2006/relationships/image" Target="../media/image7.png"/></Relationships>
</file>

<file path=ppt/slides/_rels/slide9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6.m4a"/><Relationship Id="rId1" Type="http://schemas.microsoft.com/office/2007/relationships/media" Target="../media/media156.m4a"/><Relationship Id="rId4" Type="http://schemas.openxmlformats.org/officeDocument/2006/relationships/image" Target="../media/image7.png"/></Relationships>
</file>

<file path=ppt/slides/_rels/slide9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7.m4a"/><Relationship Id="rId1" Type="http://schemas.microsoft.com/office/2007/relationships/media" Target="../media/media157.m4a"/><Relationship Id="rId4" Type="http://schemas.openxmlformats.org/officeDocument/2006/relationships/image" Target="../media/image7.png"/></Relationships>
</file>

<file path=ppt/slides/_rels/slide9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1.xml"/></Relationships>
</file>

<file path=ppt/slides/_rels/slide9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8.m4a"/><Relationship Id="rId1" Type="http://schemas.microsoft.com/office/2007/relationships/media" Target="../media/media158.m4a"/><Relationship Id="rId4" Type="http://schemas.openxmlformats.org/officeDocument/2006/relationships/image" Target="../media/image7.png"/></Relationships>
</file>

<file path=ppt/slides/_rels/slide9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9.m4a"/><Relationship Id="rId1" Type="http://schemas.microsoft.com/office/2007/relationships/media" Target="../media/media159.m4a"/><Relationship Id="rId4" Type="http://schemas.openxmlformats.org/officeDocument/2006/relationships/image" Target="../media/image7.png"/></Relationships>
</file>

<file path=ppt/slides/_rels/slide9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0.m4a"/><Relationship Id="rId1" Type="http://schemas.microsoft.com/office/2007/relationships/media" Target="../media/media160.m4a"/><Relationship Id="rId4" Type="http://schemas.openxmlformats.org/officeDocument/2006/relationships/image" Target="../media/image7.png"/></Relationships>
</file>

<file path=ppt/slides/_rels/slide9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2.xml"/></Relationships>
</file>

<file path=ppt/slides/_rels/slide9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1.m4a"/><Relationship Id="rId1" Type="http://schemas.microsoft.com/office/2007/relationships/media" Target="../media/media161.m4a"/><Relationship Id="rId4" Type="http://schemas.openxmlformats.org/officeDocument/2006/relationships/image" Target="../media/image7.png"/></Relationships>
</file>

<file path=ppt/slides/_rels/slide9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2.m4a"/><Relationship Id="rId1" Type="http://schemas.microsoft.com/office/2007/relationships/media" Target="../media/media162.m4a"/><Relationship Id="rId4" Type="http://schemas.openxmlformats.org/officeDocument/2006/relationships/image" Target="../media/image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4.xml"/></Relationships>
</file>

<file path=ppt/slides/_rels/slide9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3.m4a"/><Relationship Id="rId1" Type="http://schemas.microsoft.com/office/2007/relationships/media" Target="../media/media163.m4a"/><Relationship Id="rId4" Type="http://schemas.openxmlformats.org/officeDocument/2006/relationships/image" Target="../media/image7.png"/></Relationships>
</file>

<file path=ppt/slides/_rels/slide9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3.xml"/></Relationships>
</file>

<file path=ppt/slides/_rels/slide9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4.m4a"/><Relationship Id="rId1" Type="http://schemas.microsoft.com/office/2007/relationships/media" Target="../media/media164.m4a"/><Relationship Id="rId4" Type="http://schemas.openxmlformats.org/officeDocument/2006/relationships/image" Target="../media/image7.png"/></Relationships>
</file>

<file path=ppt/slides/_rels/slide9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5.m4a"/><Relationship Id="rId1" Type="http://schemas.microsoft.com/office/2007/relationships/media" Target="../media/media165.m4a"/><Relationship Id="rId4" Type="http://schemas.openxmlformats.org/officeDocument/2006/relationships/image" Target="../media/image7.png"/></Relationships>
</file>

<file path=ppt/slides/_rels/slide9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4.xml"/></Relationships>
</file>

<file path=ppt/slides/_rels/slide9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4" Type="http://schemas.openxmlformats.org/officeDocument/2006/relationships/image" Target="../media/image7.png"/></Relationships>
</file>

<file path=ppt/slides/_rels/slide9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8.m4a"/><Relationship Id="rId1" Type="http://schemas.microsoft.com/office/2007/relationships/media" Target="../media/media188.m4a"/><Relationship Id="rId4" Type="http://schemas.openxmlformats.org/officeDocument/2006/relationships/image" Target="../media/image7.png"/></Relationships>
</file>

<file path=ppt/slides/_rels/slide9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5.xml"/></Relationships>
</file>

<file path=ppt/slides/_rels/slide9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9.m4a"/><Relationship Id="rId1" Type="http://schemas.microsoft.com/office/2007/relationships/media" Target="../media/media189.m4a"/><Relationship Id="rId4" Type="http://schemas.openxmlformats.org/officeDocument/2006/relationships/image" Target="../media/image7.png"/></Relationships>
</file>

<file path=ppt/slides/_rels/slide9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0.m4a"/><Relationship Id="rId1" Type="http://schemas.microsoft.com/office/2007/relationships/media" Target="../media/media190.m4a"/><Relationship Id="rId4" Type="http://schemas.openxmlformats.org/officeDocument/2006/relationships/image" Target="../media/image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4" Type="http://schemas.openxmlformats.org/officeDocument/2006/relationships/image" Target="../media/image7.png"/></Relationships>
</file>

<file path=ppt/slides/_rels/slide9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6.xml"/></Relationships>
</file>

<file path=ppt/slides/_rels/slide9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1.m4a"/><Relationship Id="rId1" Type="http://schemas.microsoft.com/office/2007/relationships/media" Target="../media/media191.m4a"/><Relationship Id="rId4" Type="http://schemas.openxmlformats.org/officeDocument/2006/relationships/image" Target="../media/image7.png"/></Relationships>
</file>

<file path=ppt/slides/_rels/slide9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7.xml"/><Relationship Id="rId1" Type="http://schemas.openxmlformats.org/officeDocument/2006/relationships/slideLayout" Target="../slideLayouts/slideLayout8.xml"/></Relationships>
</file>

<file path=ppt/slides/_rels/slide9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2.m4a"/><Relationship Id="rId1" Type="http://schemas.microsoft.com/office/2007/relationships/media" Target="../media/media192.m4a"/><Relationship Id="rId4" Type="http://schemas.openxmlformats.org/officeDocument/2006/relationships/image" Target="../media/image7.png"/></Relationships>
</file>

<file path=ppt/slides/_rels/slide9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8.xml"/><Relationship Id="rId1" Type="http://schemas.openxmlformats.org/officeDocument/2006/relationships/slideLayout" Target="../slideLayouts/slideLayout8.xml"/></Relationships>
</file>

<file path=ppt/slides/_rels/slide9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3.m4a"/><Relationship Id="rId1" Type="http://schemas.microsoft.com/office/2007/relationships/media" Target="../media/media193.m4a"/><Relationship Id="rId4" Type="http://schemas.openxmlformats.org/officeDocument/2006/relationships/image" Target="../media/image7.png"/></Relationships>
</file>

<file path=ppt/slides/_rels/slide9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9.xml"/></Relationships>
</file>

<file path=ppt/slides/_rels/slide9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5.m4a"/><Relationship Id="rId1" Type="http://schemas.microsoft.com/office/2007/relationships/media" Target="../media/media195.m4a"/><Relationship Id="rId4" Type="http://schemas.openxmlformats.org/officeDocument/2006/relationships/image" Target="../media/image7.png"/></Relationships>
</file>

<file path=ppt/slides/_rels/slide9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6.m4a"/><Relationship Id="rId1" Type="http://schemas.microsoft.com/office/2007/relationships/media" Target="../media/media196.m4a"/><Relationship Id="rId4" Type="http://schemas.openxmlformats.org/officeDocument/2006/relationships/image" Target="../media/image7.png"/></Relationships>
</file>

<file path=ppt/slides/_rels/slide9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2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4" Type="http://schemas.openxmlformats.org/officeDocument/2006/relationships/image" Target="../media/image7.png"/></Relationships>
</file>

<file path=ppt/slides/_rels/slide9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7.m4a"/><Relationship Id="rId1" Type="http://schemas.microsoft.com/office/2007/relationships/media" Target="../media/media197.m4a"/><Relationship Id="rId4" Type="http://schemas.openxmlformats.org/officeDocument/2006/relationships/image" Target="../media/image7.png"/></Relationships>
</file>

<file path=ppt/slides/_rels/slide9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8.m4a"/><Relationship Id="rId1" Type="http://schemas.microsoft.com/office/2007/relationships/media" Target="../media/media198.m4a"/><Relationship Id="rId4" Type="http://schemas.openxmlformats.org/officeDocument/2006/relationships/image" Target="../media/image7.png"/></Relationships>
</file>

<file path=ppt/slides/_rels/slide9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21.xml"/></Relationships>
</file>

<file path=ppt/slides/_rels/slide9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9.m4a"/><Relationship Id="rId1" Type="http://schemas.microsoft.com/office/2007/relationships/media" Target="../media/media199.m4a"/><Relationship Id="rId4" Type="http://schemas.openxmlformats.org/officeDocument/2006/relationships/image" Target="../media/image7.png"/></Relationships>
</file>

<file path=ppt/slides/_rels/slide9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0.m4a"/><Relationship Id="rId1" Type="http://schemas.microsoft.com/office/2007/relationships/media" Target="../media/media200.m4a"/><Relationship Id="rId4" Type="http://schemas.openxmlformats.org/officeDocument/2006/relationships/image" Target="../media/image7.png"/></Relationships>
</file>

<file path=ppt/slides/_rels/slide9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1.m4a"/><Relationship Id="rId1" Type="http://schemas.microsoft.com/office/2007/relationships/media" Target="../media/media20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22.xml"/></Relationships>
</file>

<file path=ppt/slides/_rels/slide9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2.m4a"/><Relationship Id="rId1" Type="http://schemas.microsoft.com/office/2007/relationships/media" Target="../media/media202.m4a"/><Relationship Id="rId4" Type="http://schemas.openxmlformats.org/officeDocument/2006/relationships/image" Target="../media/image7.png"/></Relationships>
</file>

<file path=ppt/slides/_rels/slide9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3.m4a"/><Relationship Id="rId1" Type="http://schemas.microsoft.com/office/2007/relationships/media" Target="../media/media203.m4a"/><Relationship Id="rId4" Type="http://schemas.openxmlformats.org/officeDocument/2006/relationships/image" Target="../media/image7.png"/></Relationships>
</file>

<file path=ppt/slides/_rels/slide9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4.m4a"/><Relationship Id="rId1" Type="http://schemas.microsoft.com/office/2007/relationships/media" Target="../media/media20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23.xml"/></Relationships>
</file>

<file path=ppt/slides/_rels/slide9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5.m4a"/><Relationship Id="rId1" Type="http://schemas.microsoft.com/office/2007/relationships/media" Target="../media/media205.m4a"/><Relationship Id="rId4" Type="http://schemas.openxmlformats.org/officeDocument/2006/relationships/image" Target="../media/image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5.xml"/></Relationships>
</file>

<file path=ppt/slides/_rels/slide9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6.m4a"/><Relationship Id="rId1" Type="http://schemas.microsoft.com/office/2007/relationships/media" Target="../media/media206.m4a"/><Relationship Id="rId4" Type="http://schemas.openxmlformats.org/officeDocument/2006/relationships/image" Target="../media/image7.png"/></Relationships>
</file>

<file path=ppt/slides/_rels/slide9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4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4" Type="http://schemas.openxmlformats.org/officeDocument/2006/relationships/image" Target="../media/image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4" Type="http://schemas.openxmlformats.org/officeDocument/2006/relationships/image" Target="../media/image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4" Type="http://schemas.openxmlformats.org/officeDocument/2006/relationships/image" Target="../media/image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Primary 4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992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c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0631" y="239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2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ck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5769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7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chemeClr val="accent2"/>
                </a:solidFill>
              </a:rPr>
              <a:t>ck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6372" y="1720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334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0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ng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4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ng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67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5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qu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4" y="1836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43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qu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ck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1352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8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qu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5589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6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x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9538" y="1514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27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>
                <a:solidFill>
                  <a:schemeClr val="accent2"/>
                </a:solidFill>
              </a:rPr>
              <a:t>x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772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c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6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1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x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1222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9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736980"/>
            <a:ext cx="7091361" cy="1269906"/>
          </a:xfrm>
        </p:spPr>
        <p:txBody>
          <a:bodyPr/>
          <a:lstStyle/>
          <a:p>
            <a:r>
              <a:rPr lang="en-US" dirty="0" smtClean="0"/>
              <a:t>Term 1: Week </a:t>
            </a:r>
            <a:r>
              <a:rPr lang="en-US" dirty="0"/>
              <a:t>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7542" y="2114623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err="1" smtClean="0"/>
              <a:t>ee</a:t>
            </a:r>
            <a:r>
              <a:rPr lang="en-US" sz="9000" dirty="0" smtClean="0"/>
              <a:t>, </a:t>
            </a:r>
            <a:r>
              <a:rPr lang="en-US" sz="9000" dirty="0" err="1" smtClean="0"/>
              <a:t>ea</a:t>
            </a:r>
            <a:r>
              <a:rPr lang="en-US" sz="9000" dirty="0" smtClean="0"/>
              <a:t>, y, e, </a:t>
            </a:r>
            <a:r>
              <a:rPr lang="en-US" sz="9000" dirty="0" err="1" smtClean="0"/>
              <a:t>i</a:t>
            </a:r>
            <a:r>
              <a:rPr lang="en-US" sz="9000" dirty="0" smtClean="0"/>
              <a:t>, </a:t>
            </a:r>
          </a:p>
          <a:p>
            <a:r>
              <a:rPr lang="en-US" sz="9000" dirty="0" err="1" smtClean="0"/>
              <a:t>igh</a:t>
            </a:r>
            <a:r>
              <a:rPr lang="en-US" sz="9000" dirty="0" smtClean="0"/>
              <a:t>, </a:t>
            </a:r>
            <a:r>
              <a:rPr lang="en-US" sz="9000" dirty="0" err="1" smtClean="0"/>
              <a:t>ie</a:t>
            </a:r>
            <a:r>
              <a:rPr lang="en-US" sz="9000" dirty="0" smtClean="0"/>
              <a:t>, </a:t>
            </a:r>
            <a:r>
              <a:rPr lang="en-US" sz="9000" dirty="0" err="1" smtClean="0"/>
              <a:t>i_e</a:t>
            </a:r>
            <a:endParaRPr lang="en-US" sz="9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477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0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17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4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r>
              <a:rPr lang="en-CA" sz="16600" spc="1000" dirty="0" smtClean="0"/>
              <a:t>l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4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83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4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ea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13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DF5327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1662" y="1449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8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DF5327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4693" y="1707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5296" y="1981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1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t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7950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38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0070C0"/>
                </a:solidFill>
              </a:rPr>
              <a:t>ll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6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21625" y="1600200"/>
            <a:ext cx="7459190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00B050"/>
                </a:solidFill>
              </a:rPr>
              <a:t>ee</a:t>
            </a:r>
            <a:r>
              <a:rPr lang="en-CA" sz="16600" spc="1000" dirty="0" smtClean="0">
                <a:solidFill>
                  <a:srgbClr val="0070C0"/>
                </a:solidFill>
              </a:rPr>
              <a:t>k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1972" y="1823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e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5449" y="15529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598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chemeClr val="accent2"/>
                </a:solidFill>
              </a:rPr>
              <a:t>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090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6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0310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9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i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076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r>
              <a:rPr lang="en-CA" sz="16600" spc="1000" dirty="0" smtClean="0">
                <a:solidFill>
                  <a:srgbClr val="0070C0"/>
                </a:solidFill>
              </a:rPr>
              <a:t>d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7420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7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rgbClr val="0070C0"/>
                </a:solidFill>
              </a:rPr>
              <a:t>d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7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9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igh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9414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3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t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303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5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chemeClr val="accent2"/>
                </a:solidFill>
              </a:rPr>
              <a:t>igh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5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igh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2859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9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1540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8642" y="1849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6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35921" y="1900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6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ie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2873" y="16678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850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ie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9391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ie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12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4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6113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0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d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199086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v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3797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9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t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6389" y="22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1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h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199086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r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5008" y="174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6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f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6480715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846" y="1784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6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736980"/>
            <a:ext cx="7091361" cy="1269906"/>
          </a:xfrm>
        </p:spPr>
        <p:txBody>
          <a:bodyPr/>
          <a:lstStyle/>
          <a:p>
            <a:r>
              <a:rPr lang="en-US" dirty="0" smtClean="0"/>
              <a:t>Term 1: Week </a:t>
            </a:r>
            <a:r>
              <a:rPr lang="en-US" dirty="0"/>
              <a:t>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7542" y="2114623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smtClean="0"/>
              <a:t>o, </a:t>
            </a:r>
            <a:r>
              <a:rPr lang="en-US" sz="9000" dirty="0" err="1" smtClean="0"/>
              <a:t>oa</a:t>
            </a:r>
            <a:r>
              <a:rPr lang="en-US" sz="9000" dirty="0" smtClean="0"/>
              <a:t>, ow, </a:t>
            </a:r>
            <a:r>
              <a:rPr lang="en-US" sz="9000" dirty="0" err="1" smtClean="0"/>
              <a:t>o_e</a:t>
            </a:r>
            <a:r>
              <a:rPr lang="en-US" sz="9000" dirty="0" smtClean="0"/>
              <a:t>, </a:t>
            </a:r>
          </a:p>
          <a:p>
            <a:r>
              <a:rPr lang="en-US" sz="9000" dirty="0" smtClean="0"/>
              <a:t>a, </a:t>
            </a:r>
            <a:r>
              <a:rPr lang="en-US" sz="9000" dirty="0" err="1" smtClean="0"/>
              <a:t>ai</a:t>
            </a:r>
            <a:r>
              <a:rPr lang="en-US" sz="9000" dirty="0" smtClean="0"/>
              <a:t>, ay, </a:t>
            </a:r>
            <a:r>
              <a:rPr lang="en-US" sz="9000" dirty="0" err="1" smtClean="0"/>
              <a:t>a_e</a:t>
            </a:r>
            <a:endParaRPr lang="en-US" sz="9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177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9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8040" y="1823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7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7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/>
              <a:t>k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3797" y="1823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5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60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0017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4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g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1444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2439" y="819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3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5313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6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7887" y="1720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4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0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830551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o_e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2439" y="819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w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156574" y="1519773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k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040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r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07498" y="1461118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  <a:latin typeface="+mj-lt"/>
              </a:rPr>
              <a:t>d</a:t>
            </a:r>
            <a:endParaRPr lang="en-US" sz="166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8343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1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v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785169" y="1458151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t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5014" y="1458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7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481" y="1359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5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l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dy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0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g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6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b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by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2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ai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481" y="1359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2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4253" y="1115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1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436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3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183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4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1313" y="1243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0462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ay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5313" y="1771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5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2" y="685800"/>
            <a:ext cx="7998039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a_e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9651" y="1258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b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847462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s</a:t>
            </a:r>
            <a:endParaRPr lang="en-US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2723" y="1444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9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g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52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7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f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03589" y="1439347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k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9559" y="1439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5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err="1" smtClean="0"/>
              <a:t>wh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9184943" y="151977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l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1313" y="1519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8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736980"/>
            <a:ext cx="7091361" cy="1269906"/>
          </a:xfrm>
        </p:spPr>
        <p:txBody>
          <a:bodyPr/>
          <a:lstStyle/>
          <a:p>
            <a:r>
              <a:rPr lang="en-US" dirty="0" smtClean="0"/>
              <a:t>Term 1: Week </a:t>
            </a:r>
            <a:r>
              <a:rPr lang="en-US" dirty="0"/>
              <a:t>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7542" y="2114623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err="1" smtClean="0"/>
              <a:t>oo</a:t>
            </a:r>
            <a:r>
              <a:rPr lang="en-US" sz="9000" dirty="0" smtClean="0"/>
              <a:t>, </a:t>
            </a:r>
            <a:r>
              <a:rPr lang="en-US" sz="9000" dirty="0" err="1" smtClean="0"/>
              <a:t>ew</a:t>
            </a:r>
            <a:r>
              <a:rPr lang="en-US" sz="9000" dirty="0" smtClean="0"/>
              <a:t>, </a:t>
            </a:r>
            <a:r>
              <a:rPr lang="en-US" sz="9000" dirty="0" err="1" smtClean="0"/>
              <a:t>ue</a:t>
            </a:r>
            <a:r>
              <a:rPr lang="en-US" sz="9000" dirty="0" smtClean="0"/>
              <a:t>, </a:t>
            </a:r>
            <a:r>
              <a:rPr lang="en-US" sz="9000" dirty="0" err="1" smtClean="0"/>
              <a:t>u_e</a:t>
            </a:r>
            <a:endParaRPr lang="en-US" sz="9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847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oo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4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n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7268" y="147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7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2113" y="1550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2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z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81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8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ew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97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1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817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2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p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23008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23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ue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5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9098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2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0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4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462062" cy="4418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u_e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870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J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u_e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642742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8660" y="1595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0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r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u_e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56134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d</a:t>
            </a:r>
            <a:endParaRPr lang="en-US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3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0"/>
            <a:ext cx="7091361" cy="1269906"/>
          </a:xfrm>
        </p:spPr>
        <p:txBody>
          <a:bodyPr/>
          <a:lstStyle/>
          <a:p>
            <a:r>
              <a:rPr lang="en-US" dirty="0" smtClean="0"/>
              <a:t>Term 1: Week </a:t>
            </a:r>
            <a:r>
              <a:rPr lang="en-US" dirty="0"/>
              <a:t>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428" y="1269906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smtClean="0"/>
              <a:t>s, m, c, t, g, p, a, o,</a:t>
            </a:r>
          </a:p>
          <a:p>
            <a:r>
              <a:rPr lang="en-US" sz="9000" dirty="0" smtClean="0"/>
              <a:t>r, l, d, b, f, h, </a:t>
            </a:r>
            <a:r>
              <a:rPr lang="en-US" sz="9000" dirty="0" err="1" smtClean="0"/>
              <a:t>i</a:t>
            </a:r>
            <a:r>
              <a:rPr lang="en-US" sz="9000" dirty="0" smtClean="0"/>
              <a:t>, u</a:t>
            </a:r>
          </a:p>
          <a:p>
            <a:r>
              <a:rPr lang="en-US" sz="9000" dirty="0" err="1" smtClean="0">
                <a:solidFill>
                  <a:srgbClr val="0070C0"/>
                </a:solidFill>
              </a:rPr>
              <a:t>rr</a:t>
            </a:r>
            <a:r>
              <a:rPr lang="en-US" sz="9000" dirty="0" smtClean="0">
                <a:solidFill>
                  <a:srgbClr val="0070C0"/>
                </a:solidFill>
              </a:rPr>
              <a:t>, </a:t>
            </a:r>
            <a:r>
              <a:rPr lang="en-US" sz="9000" dirty="0" err="1" smtClean="0">
                <a:solidFill>
                  <a:srgbClr val="0070C0"/>
                </a:solidFill>
              </a:rPr>
              <a:t>wr</a:t>
            </a:r>
            <a:r>
              <a:rPr lang="en-US" sz="9000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279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s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937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p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3510" y="22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9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s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2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S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7752" y="213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7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m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564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m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9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0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m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39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1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c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4991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c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0631" y="239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6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c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6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3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t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315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t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303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8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736980"/>
            <a:ext cx="7091361" cy="1269906"/>
          </a:xfrm>
        </p:spPr>
        <p:txBody>
          <a:bodyPr/>
          <a:lstStyle/>
          <a:p>
            <a:r>
              <a:rPr lang="en-US" dirty="0" smtClean="0"/>
              <a:t>Term 1: Week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7542" y="2114623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smtClean="0"/>
              <a:t>s, m, c, t, g, p, a, o,</a:t>
            </a:r>
          </a:p>
          <a:p>
            <a:r>
              <a:rPr lang="en-US" sz="9000" dirty="0" smtClean="0"/>
              <a:t>r, l, d, b, f, h, </a:t>
            </a:r>
            <a:r>
              <a:rPr lang="en-US" sz="9000" dirty="0" err="1" smtClean="0"/>
              <a:t>i</a:t>
            </a:r>
            <a:r>
              <a:rPr lang="en-US" sz="9000" dirty="0" smtClean="0"/>
              <a:t>, 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049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p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p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0631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t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6389" y="22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2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g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734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g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6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6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g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52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1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p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23008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855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p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3510" y="22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6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p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p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0631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6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a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1213" y="2286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772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DF5327"/>
                </a:solidFill>
              </a:rPr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7752" y="43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8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chemeClr val="accent2"/>
                </a:solidFill>
              </a:rPr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2287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a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1213" y="2286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0545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o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9977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rgbClr val="DF5327"/>
                </a:solidFill>
              </a:rPr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0152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5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47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3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r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509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4284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>
                <a:solidFill>
                  <a:srgbClr val="DF5327"/>
                </a:solidFill>
              </a:rPr>
              <a:t>r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0158" y="1849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7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0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l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2684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l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316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4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l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437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8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d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939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DF5327"/>
                </a:solidFill>
              </a:rPr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7752" y="43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DF5327"/>
                </a:solidFill>
              </a:rPr>
              <a:t>d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2586" y="1153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4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d</a:t>
            </a:r>
            <a:r>
              <a:rPr lang="en-CA" sz="16600" spc="1000" dirty="0"/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d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676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3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b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914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270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727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6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6833" y="574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9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f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480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f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7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h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0179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h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0918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8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521" y="1424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7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chemeClr val="accent2"/>
                </a:solidFill>
              </a:rPr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2287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8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8778" y="793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25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7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3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85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0163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4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8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r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509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006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>
                <a:solidFill>
                  <a:srgbClr val="DF5327"/>
                </a:solidFill>
              </a:rPr>
              <a:t>r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0158" y="1849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7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8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rr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9087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o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151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rgbClr val="FF0000"/>
                </a:solidFill>
              </a:rPr>
              <a:t>rr</a:t>
            </a:r>
            <a:r>
              <a:rPr lang="en-CA" sz="16600" spc="1000" dirty="0" smtClean="0">
                <a:solidFill>
                  <a:srgbClr val="0070C0"/>
                </a:solidFill>
              </a:rPr>
              <a:t>y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304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8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rr</a:t>
            </a:r>
            <a:r>
              <a:rPr lang="en-CA" sz="16600" spc="1000" dirty="0" smtClean="0">
                <a:solidFill>
                  <a:srgbClr val="0070C0"/>
                </a:solidFill>
              </a:rPr>
              <a:t>y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516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1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wr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774" y="1474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3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0" y="1600200"/>
            <a:ext cx="6400801" cy="2486025"/>
          </a:xfrm>
        </p:spPr>
        <p:txBody>
          <a:bodyPr>
            <a:normAutofit/>
          </a:bodyPr>
          <a:lstStyle/>
          <a:p>
            <a:r>
              <a:rPr lang="en-CA" sz="16600" spc="1000" dirty="0" err="1" smtClean="0">
                <a:solidFill>
                  <a:srgbClr val="FF0000"/>
                </a:solidFill>
              </a:rPr>
              <a:t>wr</a:t>
            </a:r>
            <a:r>
              <a:rPr lang="en-CA" sz="16600" spc="1000" dirty="0" err="1" smtClean="0">
                <a:solidFill>
                  <a:srgbClr val="00B050"/>
                </a:solidFill>
              </a:rPr>
              <a:t>i_e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380410" y="1439347"/>
            <a:ext cx="160561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/>
              <a:t>t</a:t>
            </a:r>
            <a:endParaRPr lang="en-CA" sz="16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861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6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99297" y="1600200"/>
            <a:ext cx="6981518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wr</a:t>
            </a:r>
            <a:r>
              <a:rPr lang="en-CA" sz="16600" spc="1000" dirty="0" smtClean="0">
                <a:solidFill>
                  <a:srgbClr val="00B050"/>
                </a:solidFill>
              </a:rPr>
              <a:t>ea</a:t>
            </a:r>
            <a:r>
              <a:rPr lang="en-CA" sz="16600" spc="1000" dirty="0" smtClean="0">
                <a:solidFill>
                  <a:srgbClr val="00B0F0"/>
                </a:solidFill>
              </a:rPr>
              <a:t>th</a:t>
            </a:r>
            <a:endParaRPr lang="en-CA" sz="16600" spc="1000" dirty="0">
              <a:solidFill>
                <a:srgbClr val="00B0F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6383" y="1385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6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0"/>
            <a:ext cx="7091361" cy="1269906"/>
          </a:xfrm>
        </p:spPr>
        <p:txBody>
          <a:bodyPr/>
          <a:lstStyle/>
          <a:p>
            <a:r>
              <a:rPr lang="en-US" dirty="0" smtClean="0"/>
              <a:t>Term 1: Week </a:t>
            </a:r>
            <a:r>
              <a:rPr lang="en-US" dirty="0"/>
              <a:t>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3999" y="1269906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smtClean="0"/>
              <a:t>v, w, y, z, j, n, k, e,</a:t>
            </a:r>
          </a:p>
          <a:p>
            <a:r>
              <a:rPr lang="en-US" sz="9000" dirty="0" err="1" smtClean="0"/>
              <a:t>ll</a:t>
            </a:r>
            <a:r>
              <a:rPr lang="en-US" sz="9000" dirty="0" smtClean="0"/>
              <a:t>, </a:t>
            </a:r>
            <a:r>
              <a:rPr lang="en-US" sz="9000" dirty="0" err="1" smtClean="0"/>
              <a:t>ss</a:t>
            </a:r>
            <a:r>
              <a:rPr lang="en-US" sz="9000" dirty="0" smtClean="0"/>
              <a:t>, </a:t>
            </a:r>
            <a:r>
              <a:rPr lang="en-US" sz="9000" dirty="0" err="1" smtClean="0"/>
              <a:t>ff</a:t>
            </a:r>
            <a:r>
              <a:rPr lang="en-US" sz="9000" dirty="0" smtClean="0"/>
              <a:t>, </a:t>
            </a:r>
            <a:r>
              <a:rPr lang="en-US" sz="9000" dirty="0" err="1" smtClean="0"/>
              <a:t>zz</a:t>
            </a:r>
            <a:endParaRPr lang="en-US" sz="9000" dirty="0" smtClean="0"/>
          </a:p>
          <a:p>
            <a:r>
              <a:rPr lang="en-US" sz="9000" dirty="0" smtClean="0">
                <a:solidFill>
                  <a:srgbClr val="0070C0"/>
                </a:solidFill>
              </a:rPr>
              <a:t>r, </a:t>
            </a:r>
            <a:r>
              <a:rPr lang="en-US" sz="9000" dirty="0" err="1" smtClean="0">
                <a:solidFill>
                  <a:srgbClr val="0070C0"/>
                </a:solidFill>
              </a:rPr>
              <a:t>rr</a:t>
            </a:r>
            <a:r>
              <a:rPr lang="en-US" sz="9000" dirty="0" smtClean="0">
                <a:solidFill>
                  <a:srgbClr val="0070C0"/>
                </a:solidFill>
              </a:rPr>
              <a:t>, </a:t>
            </a:r>
            <a:r>
              <a:rPr lang="en-US" sz="9000" dirty="0" err="1" smtClean="0">
                <a:solidFill>
                  <a:srgbClr val="0070C0"/>
                </a:solidFill>
              </a:rPr>
              <a:t>wr</a:t>
            </a:r>
            <a:endParaRPr lang="en-US" sz="9000" dirty="0" smtClean="0">
              <a:solidFill>
                <a:srgbClr val="0070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186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v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11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v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5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v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9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w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248" y="2106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rgbClr val="DF5327"/>
                </a:solidFill>
              </a:rPr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0152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9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698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2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2890" y="1462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y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2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2434" y="2119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910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9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z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68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rgbClr val="FF0000"/>
                </a:solidFill>
              </a:rPr>
              <a:t>z</a:t>
            </a:r>
            <a:r>
              <a:rPr lang="en-US" sz="16600" spc="1000" dirty="0" smtClean="0">
                <a:solidFill>
                  <a:srgbClr val="595959"/>
                </a:solidFill>
              </a:rPr>
              <a:t>i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50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rgbClr val="FF0000"/>
                </a:solidFill>
              </a:rPr>
              <a:t>z</a:t>
            </a:r>
            <a:r>
              <a:rPr lang="en-US" sz="16600" spc="1000" dirty="0" smtClean="0">
                <a:solidFill>
                  <a:srgbClr val="595959"/>
                </a:solidFill>
              </a:rPr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0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j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39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j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7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4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47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6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j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7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n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8479" y="2093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5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n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5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n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7431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6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k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2721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1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k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69251" y="183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1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k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773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0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4084" y="2081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47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FF0000"/>
                </a:solidFill>
              </a:rPr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3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e</a:t>
            </a:r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879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4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r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509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8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ll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56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FF000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3042" y="1462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4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5617" y="1913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5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ss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3025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8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>
                <a:solidFill>
                  <a:srgbClr val="FF0000"/>
                </a:solidFill>
              </a:rPr>
              <a:t>ss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1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ss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274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1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ff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7420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4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ff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9104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3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ff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1375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1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zz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243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35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>
                <a:solidFill>
                  <a:srgbClr val="DF5327"/>
                </a:solidFill>
              </a:rPr>
              <a:t>r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0158" y="1849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8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zz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6828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2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j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zz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9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r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509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472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>
                <a:solidFill>
                  <a:srgbClr val="DF5327"/>
                </a:solidFill>
              </a:rPr>
              <a:t>r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0158" y="1849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4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2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rr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9087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25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rgbClr val="FF0000"/>
                </a:solidFill>
              </a:rPr>
              <a:t>rr</a:t>
            </a:r>
            <a:r>
              <a:rPr lang="en-CA" sz="16600" spc="1000" dirty="0" smtClean="0">
                <a:solidFill>
                  <a:srgbClr val="0070C0"/>
                </a:solidFill>
              </a:rPr>
              <a:t>y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304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8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rr</a:t>
            </a:r>
            <a:r>
              <a:rPr lang="en-CA" sz="16600" spc="1000" dirty="0" smtClean="0">
                <a:solidFill>
                  <a:srgbClr val="0070C0"/>
                </a:solidFill>
              </a:rPr>
              <a:t>y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516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6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wr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774" y="1474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93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0" y="1600200"/>
            <a:ext cx="6400801" cy="2486025"/>
          </a:xfrm>
        </p:spPr>
        <p:txBody>
          <a:bodyPr>
            <a:normAutofit/>
          </a:bodyPr>
          <a:lstStyle/>
          <a:p>
            <a:r>
              <a:rPr lang="en-CA" sz="16600" spc="1000" dirty="0" err="1" smtClean="0">
                <a:solidFill>
                  <a:srgbClr val="FF0000"/>
                </a:solidFill>
              </a:rPr>
              <a:t>wr</a:t>
            </a:r>
            <a:r>
              <a:rPr lang="en-CA" sz="16600" spc="1000" dirty="0" err="1" smtClean="0">
                <a:solidFill>
                  <a:srgbClr val="00B050"/>
                </a:solidFill>
              </a:rPr>
              <a:t>i_e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380410" y="1439347"/>
            <a:ext cx="160561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/>
              <a:t>t</a:t>
            </a:r>
            <a:endParaRPr lang="en-CA" sz="16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861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3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2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99297" y="1600200"/>
            <a:ext cx="6981518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wr</a:t>
            </a:r>
            <a:r>
              <a:rPr lang="en-CA" sz="16600" spc="1000" dirty="0" smtClean="0">
                <a:solidFill>
                  <a:srgbClr val="00B050"/>
                </a:solidFill>
              </a:rPr>
              <a:t>ea</a:t>
            </a:r>
            <a:r>
              <a:rPr lang="en-CA" sz="16600" spc="1000" dirty="0" smtClean="0">
                <a:solidFill>
                  <a:srgbClr val="00B0F0"/>
                </a:solidFill>
              </a:rPr>
              <a:t>th</a:t>
            </a:r>
            <a:endParaRPr lang="en-CA" sz="16600" spc="1000" dirty="0">
              <a:solidFill>
                <a:srgbClr val="00B0F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6383" y="1385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3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685" y="0"/>
            <a:ext cx="7091361" cy="1269906"/>
          </a:xfrm>
        </p:spPr>
        <p:txBody>
          <a:bodyPr/>
          <a:lstStyle/>
          <a:p>
            <a:r>
              <a:rPr lang="en-US" dirty="0" smtClean="0"/>
              <a:t>Term 1: Week 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3999" y="1269906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err="1" smtClean="0"/>
              <a:t>sh</a:t>
            </a:r>
            <a:r>
              <a:rPr lang="en-US" sz="9000" dirty="0" smtClean="0"/>
              <a:t>, </a:t>
            </a:r>
            <a:r>
              <a:rPr lang="en-US" sz="9000" dirty="0" err="1" smtClean="0"/>
              <a:t>ch</a:t>
            </a:r>
            <a:r>
              <a:rPr lang="en-US" sz="9000" dirty="0" smtClean="0"/>
              <a:t>, </a:t>
            </a:r>
            <a:r>
              <a:rPr lang="en-US" sz="9000" dirty="0" err="1" smtClean="0"/>
              <a:t>th</a:t>
            </a:r>
            <a:r>
              <a:rPr lang="en-US" sz="9000" dirty="0" smtClean="0"/>
              <a:t>, </a:t>
            </a:r>
            <a:r>
              <a:rPr lang="en-US" sz="9000" dirty="0" err="1" smtClean="0"/>
              <a:t>wh</a:t>
            </a:r>
            <a:r>
              <a:rPr lang="en-US" sz="9000" dirty="0" smtClean="0"/>
              <a:t>, </a:t>
            </a:r>
          </a:p>
          <a:p>
            <a:r>
              <a:rPr lang="en-US" sz="9000" dirty="0" err="1" smtClean="0"/>
              <a:t>ck</a:t>
            </a:r>
            <a:r>
              <a:rPr lang="en-US" sz="9000" dirty="0" smtClean="0"/>
              <a:t>, ng, </a:t>
            </a:r>
            <a:r>
              <a:rPr lang="en-US" sz="9000" dirty="0" err="1" smtClean="0"/>
              <a:t>qu</a:t>
            </a:r>
            <a:r>
              <a:rPr lang="en-US" sz="9000" dirty="0" smtClean="0"/>
              <a:t>, x</a:t>
            </a:r>
          </a:p>
          <a:p>
            <a:r>
              <a:rPr lang="en-US" sz="9000" dirty="0" smtClean="0">
                <a:solidFill>
                  <a:srgbClr val="0070C0"/>
                </a:solidFill>
              </a:rPr>
              <a:t>oi, oy</a:t>
            </a:r>
          </a:p>
          <a:p>
            <a:endParaRPr lang="en-US" sz="9000" dirty="0" smtClean="0">
              <a:solidFill>
                <a:srgbClr val="0070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252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sh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247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92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243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2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/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2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3786" y="1089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37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ch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546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ch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804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7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6056" y="1552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6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th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5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s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0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l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0038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wh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282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1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3498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5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wh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092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2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ck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127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25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ck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5769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2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chemeClr val="accent2"/>
                </a:solidFill>
              </a:rPr>
              <a:t>ck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6372" y="1720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2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334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63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ng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8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ng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67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6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qu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4" y="1836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6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l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316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qu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ck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1352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4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qu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5589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8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x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9538" y="1514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0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>
                <a:solidFill>
                  <a:schemeClr val="accent2"/>
                </a:solidFill>
              </a:rPr>
              <a:t>x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772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2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x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1222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4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774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4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j</a:t>
            </a:r>
            <a:r>
              <a:rPr lang="en-US" sz="16600" spc="1000" dirty="0" smtClean="0">
                <a:solidFill>
                  <a:schemeClr val="accent2"/>
                </a:solidFill>
              </a:rPr>
              <a:t>oi</a:t>
            </a:r>
            <a:r>
              <a:rPr lang="en-US" sz="16600" spc="1000" dirty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7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oi</a:t>
            </a:r>
            <a:r>
              <a:rPr lang="en-US" sz="16600" spc="1000" dirty="0" smtClean="0">
                <a:solidFill>
                  <a:srgbClr val="00B050"/>
                </a:solidFill>
              </a:rPr>
              <a:t>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925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6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659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/>
              <a:t>t</a:t>
            </a:r>
            <a:r>
              <a:rPr lang="en-US" sz="16600" spc="1000" dirty="0" smtClean="0">
                <a:solidFill>
                  <a:schemeClr val="accent2"/>
                </a:solidFill>
              </a:rPr>
              <a:t>oy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031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0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l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437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5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chemeClr val="accent2"/>
                </a:solidFill>
              </a:rPr>
              <a:t>oy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6074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9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9098" y="0"/>
            <a:ext cx="7091361" cy="1269906"/>
          </a:xfrm>
        </p:spPr>
        <p:txBody>
          <a:bodyPr/>
          <a:lstStyle/>
          <a:p>
            <a:r>
              <a:rPr lang="en-US" dirty="0" smtClean="0"/>
              <a:t>Term 1: Week 10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9098" y="1269906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err="1" smtClean="0"/>
              <a:t>ee</a:t>
            </a:r>
            <a:r>
              <a:rPr lang="en-US" sz="9000" dirty="0" smtClean="0"/>
              <a:t>, </a:t>
            </a:r>
            <a:r>
              <a:rPr lang="en-US" sz="9000" dirty="0" err="1" smtClean="0"/>
              <a:t>ea</a:t>
            </a:r>
            <a:r>
              <a:rPr lang="en-US" sz="9000" dirty="0" smtClean="0"/>
              <a:t>, y, e, </a:t>
            </a:r>
          </a:p>
          <a:p>
            <a:r>
              <a:rPr lang="en-US" sz="9000" dirty="0" err="1" smtClean="0"/>
              <a:t>i</a:t>
            </a:r>
            <a:r>
              <a:rPr lang="en-US" sz="9000" dirty="0" smtClean="0"/>
              <a:t>, </a:t>
            </a:r>
            <a:r>
              <a:rPr lang="en-US" sz="9000" dirty="0" err="1" smtClean="0"/>
              <a:t>igh</a:t>
            </a:r>
            <a:r>
              <a:rPr lang="en-US" sz="9000" dirty="0" smtClean="0"/>
              <a:t>, </a:t>
            </a:r>
            <a:r>
              <a:rPr lang="en-US" sz="9000" dirty="0" err="1" smtClean="0"/>
              <a:t>ie</a:t>
            </a:r>
            <a:r>
              <a:rPr lang="en-US" sz="9000" dirty="0" smtClean="0"/>
              <a:t>, </a:t>
            </a:r>
            <a:r>
              <a:rPr lang="en-US" sz="9000" dirty="0" err="1" smtClean="0"/>
              <a:t>i_e</a:t>
            </a:r>
            <a:endParaRPr lang="en-US" sz="9000" dirty="0" smtClean="0"/>
          </a:p>
          <a:p>
            <a:r>
              <a:rPr lang="en-US" sz="9000" dirty="0" smtClean="0">
                <a:solidFill>
                  <a:srgbClr val="0070C0"/>
                </a:solidFill>
              </a:rPr>
              <a:t>oi, oy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288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7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17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3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r>
              <a:rPr lang="en-CA" sz="16600" spc="1000" dirty="0" smtClean="0"/>
              <a:t>l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6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83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6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ea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5222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DF5327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1662" y="1449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DF5327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4693" y="1707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4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5296" y="1981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4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d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372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0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0070C0"/>
                </a:solidFill>
              </a:rPr>
              <a:t>ll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1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21625" y="1600200"/>
            <a:ext cx="7459190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00B050"/>
                </a:solidFill>
              </a:rPr>
              <a:t>ee</a:t>
            </a:r>
            <a:r>
              <a:rPr lang="en-CA" sz="16600" spc="1000" dirty="0" smtClean="0">
                <a:solidFill>
                  <a:srgbClr val="0070C0"/>
                </a:solidFill>
              </a:rPr>
              <a:t>k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1972" y="1823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1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e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5449" y="15529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9127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chemeClr val="accent2"/>
                </a:solidFill>
              </a:rPr>
              <a:t>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090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5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0310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8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i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577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r>
              <a:rPr lang="en-CA" sz="16600" spc="1000" dirty="0" smtClean="0">
                <a:solidFill>
                  <a:srgbClr val="0070C0"/>
                </a:solidFill>
              </a:rPr>
              <a:t>d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7420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8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rgbClr val="0070C0"/>
                </a:solidFill>
              </a:rPr>
              <a:t>d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7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3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igh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9414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0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DF5327"/>
                </a:solidFill>
              </a:rPr>
              <a:t>d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2586" y="1153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2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chemeClr val="accent2"/>
                </a:solidFill>
              </a:rPr>
              <a:t>igh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6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igh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2859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0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1540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4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8642" y="1849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5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35921" y="1900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ie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2873" y="16678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332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ie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9391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1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ie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12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6113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32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d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199086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v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3797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8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d</a:t>
            </a:r>
            <a:r>
              <a:rPr lang="en-CA" sz="16600" spc="1000" dirty="0"/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d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676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4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h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199086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r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5008" y="174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2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f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6480715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846" y="1784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3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774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79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j</a:t>
            </a:r>
            <a:r>
              <a:rPr lang="en-US" sz="16600" spc="1000" dirty="0" smtClean="0">
                <a:solidFill>
                  <a:schemeClr val="accent2"/>
                </a:solidFill>
              </a:rPr>
              <a:t>oi</a:t>
            </a:r>
            <a:r>
              <a:rPr lang="en-US" sz="16600" spc="1000" dirty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0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oi</a:t>
            </a:r>
            <a:r>
              <a:rPr lang="en-US" sz="16600" spc="1000" dirty="0" smtClean="0">
                <a:solidFill>
                  <a:srgbClr val="00B050"/>
                </a:solidFill>
              </a:rPr>
              <a:t>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925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691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/>
              <a:t>t</a:t>
            </a:r>
            <a:r>
              <a:rPr lang="en-US" sz="16600" spc="1000" dirty="0" smtClean="0">
                <a:solidFill>
                  <a:schemeClr val="accent2"/>
                </a:solidFill>
              </a:rPr>
              <a:t>oy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031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7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chemeClr val="accent2"/>
                </a:solidFill>
              </a:rPr>
              <a:t>oy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6074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4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0"/>
            <a:ext cx="7091361" cy="1269906"/>
          </a:xfrm>
        </p:spPr>
        <p:txBody>
          <a:bodyPr/>
          <a:lstStyle/>
          <a:p>
            <a:r>
              <a:rPr lang="en-US" dirty="0" smtClean="0"/>
              <a:t>Term 1: Week 11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028" y="1269906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smtClean="0"/>
              <a:t>o, </a:t>
            </a:r>
            <a:r>
              <a:rPr lang="en-US" sz="9000" dirty="0" err="1" smtClean="0"/>
              <a:t>oa</a:t>
            </a:r>
            <a:r>
              <a:rPr lang="en-US" sz="9000" dirty="0" smtClean="0"/>
              <a:t>, ow, </a:t>
            </a:r>
            <a:r>
              <a:rPr lang="en-US" sz="9000" dirty="0" err="1" smtClean="0"/>
              <a:t>o_e</a:t>
            </a:r>
            <a:r>
              <a:rPr lang="en-US" sz="9000" dirty="0" smtClean="0"/>
              <a:t>, </a:t>
            </a:r>
          </a:p>
          <a:p>
            <a:r>
              <a:rPr lang="en-US" sz="9000" dirty="0" smtClean="0"/>
              <a:t>a, </a:t>
            </a:r>
            <a:r>
              <a:rPr lang="en-US" sz="9000" dirty="0" err="1" smtClean="0"/>
              <a:t>ai</a:t>
            </a:r>
            <a:r>
              <a:rPr lang="en-US" sz="9000" dirty="0" smtClean="0"/>
              <a:t>, ay, </a:t>
            </a:r>
            <a:r>
              <a:rPr lang="en-US" sz="9000" dirty="0" err="1" smtClean="0"/>
              <a:t>a_e</a:t>
            </a:r>
            <a:endParaRPr lang="en-US" sz="9000" dirty="0" smtClean="0"/>
          </a:p>
          <a:p>
            <a:r>
              <a:rPr lang="en-US" sz="9000" dirty="0" err="1" smtClean="0">
                <a:solidFill>
                  <a:srgbClr val="0070C0"/>
                </a:solidFill>
              </a:rPr>
              <a:t>ph</a:t>
            </a:r>
            <a:r>
              <a:rPr lang="en-US" sz="9000" dirty="0" smtClean="0">
                <a:solidFill>
                  <a:srgbClr val="0070C0"/>
                </a:solidFill>
              </a:rPr>
              <a:t>, f, </a:t>
            </a:r>
            <a:r>
              <a:rPr lang="en-US" sz="9000" dirty="0" err="1" smtClean="0">
                <a:solidFill>
                  <a:srgbClr val="0070C0"/>
                </a:solidFill>
              </a:rPr>
              <a:t>ff</a:t>
            </a:r>
            <a:endParaRPr lang="en-US" sz="9000" dirty="0" smtClean="0">
              <a:solidFill>
                <a:srgbClr val="0070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770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7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b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914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523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8040" y="1823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0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70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/>
              <a:t>k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3797" y="1823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1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60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1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0017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3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2439" y="819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7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5313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2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7887" y="1720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3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0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9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727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8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830551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o_e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2439" y="819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7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w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156574" y="1519773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k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040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3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r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07498" y="1461118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  <a:latin typeface="+mj-lt"/>
              </a:rPr>
              <a:t>d</a:t>
            </a:r>
            <a:endParaRPr lang="en-US" sz="166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8343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v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785169" y="1458151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t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5014" y="1458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5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481" y="1359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2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l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dy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0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4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b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by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6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ai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481" y="1359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58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4253" y="1115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1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436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8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6833" y="574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0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183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6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1313" y="1243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8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0462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8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ay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5313" y="1771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8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2" y="685800"/>
            <a:ext cx="7998039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a_e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9651" y="1258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91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b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847462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s</a:t>
            </a:r>
            <a:endParaRPr lang="en-US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2723" y="1444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2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f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03589" y="1439347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k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9559" y="1439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1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err="1" smtClean="0"/>
              <a:t>wh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9184943" y="151977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l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1313" y="1519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4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ph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876" y="19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0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err="1" smtClean="0">
                <a:solidFill>
                  <a:srgbClr val="DF5327"/>
                </a:solidFill>
              </a:rPr>
              <a:t>ph</a:t>
            </a:r>
            <a:r>
              <a:rPr lang="en-CA" sz="16600" spc="1000" dirty="0" err="1" smtClean="0">
                <a:solidFill>
                  <a:srgbClr val="00B050"/>
                </a:solidFill>
              </a:rPr>
              <a:t>o</a:t>
            </a:r>
            <a:r>
              <a:rPr lang="en-CA" sz="16600" spc="1000" dirty="0" err="1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00B050"/>
                </a:solidFill>
              </a:rPr>
              <a:t>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718997" y="1519773"/>
            <a:ext cx="13265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/>
              <a:t>n</a:t>
            </a:r>
            <a:endParaRPr lang="en-CA" sz="16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072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7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f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9468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876" y="19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9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f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sh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83650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7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rgbClr val="00B050"/>
                </a:solidFill>
              </a:rPr>
              <a:t>ee</a:t>
            </a:r>
            <a:r>
              <a:rPr lang="en-CA" sz="16600" spc="1000" dirty="0" smtClean="0">
                <a:solidFill>
                  <a:srgbClr val="DF5327"/>
                </a:solidFill>
              </a:rPr>
              <a:t>f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6529" y="1862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7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ff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393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1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DF5327"/>
                </a:solidFill>
              </a:rPr>
              <a:t>ff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7741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0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159" y="287037"/>
            <a:ext cx="7091361" cy="1269906"/>
          </a:xfrm>
        </p:spPr>
        <p:txBody>
          <a:bodyPr/>
          <a:lstStyle/>
          <a:p>
            <a:r>
              <a:rPr lang="en-US" dirty="0" smtClean="0"/>
              <a:t>Term 1: Week 12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6570" y="1417937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err="1" smtClean="0"/>
              <a:t>oo</a:t>
            </a:r>
            <a:r>
              <a:rPr lang="en-US" sz="9000" dirty="0" smtClean="0"/>
              <a:t>, </a:t>
            </a:r>
            <a:r>
              <a:rPr lang="en-US" sz="9000" dirty="0" err="1" smtClean="0"/>
              <a:t>ew</a:t>
            </a:r>
            <a:r>
              <a:rPr lang="en-US" sz="9000" dirty="0" smtClean="0"/>
              <a:t>, </a:t>
            </a:r>
            <a:r>
              <a:rPr lang="en-US" sz="9000" dirty="0" err="1" smtClean="0"/>
              <a:t>ue</a:t>
            </a:r>
            <a:r>
              <a:rPr lang="en-US" sz="9000" dirty="0" smtClean="0"/>
              <a:t>, </a:t>
            </a:r>
            <a:r>
              <a:rPr lang="en-US" sz="9000" dirty="0" err="1" smtClean="0"/>
              <a:t>u_e</a:t>
            </a:r>
            <a:endParaRPr lang="en-US" sz="9000" dirty="0" smtClean="0"/>
          </a:p>
          <a:p>
            <a:r>
              <a:rPr lang="en-US" sz="9000" dirty="0" err="1" smtClean="0">
                <a:solidFill>
                  <a:srgbClr val="0070C0"/>
                </a:solidFill>
              </a:rPr>
              <a:t>ph</a:t>
            </a:r>
            <a:r>
              <a:rPr lang="en-US" sz="9000" dirty="0" smtClean="0">
                <a:solidFill>
                  <a:srgbClr val="0070C0"/>
                </a:solidFill>
              </a:rPr>
              <a:t>, f, </a:t>
            </a:r>
            <a:r>
              <a:rPr lang="en-US" sz="9000" dirty="0" err="1" smtClean="0">
                <a:solidFill>
                  <a:srgbClr val="0070C0"/>
                </a:solidFill>
              </a:rPr>
              <a:t>ff</a:t>
            </a:r>
            <a:endParaRPr lang="en-US" sz="9000" dirty="0" smtClean="0">
              <a:solidFill>
                <a:srgbClr val="0070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36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oo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40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n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7268" y="147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5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2113" y="1550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z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81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9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s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f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2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ew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3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5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817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3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ue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66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9098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7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0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462062" cy="4418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u_e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5765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J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u_e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642742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8660" y="1595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1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h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732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r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u_e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56134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d</a:t>
            </a:r>
            <a:endParaRPr lang="en-US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5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ph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876" y="19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8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err="1" smtClean="0">
                <a:solidFill>
                  <a:srgbClr val="DF5327"/>
                </a:solidFill>
              </a:rPr>
              <a:t>ph</a:t>
            </a:r>
            <a:r>
              <a:rPr lang="en-CA" sz="16600" spc="1000" dirty="0" err="1" smtClean="0">
                <a:solidFill>
                  <a:srgbClr val="00B050"/>
                </a:solidFill>
              </a:rPr>
              <a:t>o</a:t>
            </a:r>
            <a:r>
              <a:rPr lang="en-CA" sz="16600" spc="1000" dirty="0" err="1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00B050"/>
                </a:solidFill>
              </a:rPr>
              <a:t>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718997" y="1519773"/>
            <a:ext cx="13265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/>
              <a:t>n</a:t>
            </a:r>
            <a:endParaRPr lang="en-CA" sz="16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072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5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876" y="19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31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f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sh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83650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rgbClr val="00B050"/>
                </a:solidFill>
              </a:rPr>
              <a:t>ee</a:t>
            </a:r>
            <a:r>
              <a:rPr lang="en-CA" sz="16600" spc="1000" dirty="0" smtClean="0">
                <a:solidFill>
                  <a:srgbClr val="DF5327"/>
                </a:solidFill>
              </a:rPr>
              <a:t>f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6529" y="1862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3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ff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393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05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DF5327"/>
                </a:solidFill>
              </a:rPr>
              <a:t>ff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7741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1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159" y="0"/>
            <a:ext cx="7091361" cy="1269906"/>
          </a:xfrm>
        </p:spPr>
        <p:txBody>
          <a:bodyPr/>
          <a:lstStyle/>
          <a:p>
            <a:r>
              <a:rPr lang="en-US" dirty="0" smtClean="0"/>
              <a:t>Term 2: Week </a:t>
            </a:r>
            <a:r>
              <a:rPr lang="en-US" dirty="0"/>
              <a:t>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863313" y="1269906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smtClean="0"/>
              <a:t>s, m, c, t, g, p, a, o,</a:t>
            </a:r>
          </a:p>
          <a:p>
            <a:r>
              <a:rPr lang="en-US" sz="9000" dirty="0" smtClean="0"/>
              <a:t>r, l, d, b, f, h, </a:t>
            </a:r>
            <a:r>
              <a:rPr lang="en-US" sz="9000" dirty="0" err="1" smtClean="0"/>
              <a:t>i</a:t>
            </a:r>
            <a:r>
              <a:rPr lang="en-US" sz="9000" dirty="0" smtClean="0"/>
              <a:t>, u</a:t>
            </a:r>
          </a:p>
          <a:p>
            <a:r>
              <a:rPr lang="en-US" sz="9000" dirty="0" smtClean="0">
                <a:solidFill>
                  <a:srgbClr val="0070C0"/>
                </a:solidFill>
              </a:rPr>
              <a:t>ow, </a:t>
            </a:r>
            <a:r>
              <a:rPr lang="en-US" sz="9000" dirty="0" err="1" smtClean="0">
                <a:solidFill>
                  <a:srgbClr val="0070C0"/>
                </a:solidFill>
              </a:rPr>
              <a:t>ou</a:t>
            </a:r>
            <a:endParaRPr lang="en-US" sz="90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8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s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826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h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0918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2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s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6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S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7752" y="213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m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645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m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9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m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39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0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c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404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c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0631" y="239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c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6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5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t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7331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t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303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4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521" y="1424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9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t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6389" y="22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6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g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622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g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6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8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g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52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p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23008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14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p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3510" y="22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2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p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p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0631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1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a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1213" y="2286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775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DF5327"/>
                </a:solidFill>
              </a:rPr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7752" y="43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3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chemeClr val="accent2"/>
                </a:solidFill>
              </a:rPr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2287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0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8778" y="793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9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o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521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rgbClr val="DF5327"/>
                </a:solidFill>
              </a:rPr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0152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6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47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0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r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509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241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>
                <a:solidFill>
                  <a:srgbClr val="DF5327"/>
                </a:solidFill>
              </a:rPr>
              <a:t>r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0158" y="1849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0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4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l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46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l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316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8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l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437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0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d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3429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4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DF5327"/>
                </a:solidFill>
              </a:rPr>
              <a:t>d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2586" y="1153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5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d</a:t>
            </a:r>
            <a:r>
              <a:rPr lang="en-CA" sz="16600" spc="1000" dirty="0"/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d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676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5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b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914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611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727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0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6833" y="574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1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f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2157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f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4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h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963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h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0918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0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521" y="1424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8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6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8778" y="793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1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8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8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1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0163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5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4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6574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9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17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7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c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5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6524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8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ou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6574" y="1398431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028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ou</a:t>
            </a:r>
            <a:r>
              <a:rPr lang="en-CA" sz="16600" spc="1000" dirty="0" smtClean="0"/>
              <a:t>ch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2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ou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1065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8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159" y="0"/>
            <a:ext cx="7091361" cy="1269906"/>
          </a:xfrm>
        </p:spPr>
        <p:txBody>
          <a:bodyPr/>
          <a:lstStyle/>
          <a:p>
            <a:r>
              <a:rPr lang="en-US" dirty="0" smtClean="0"/>
              <a:t>Term 2: Week 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863313" y="1269906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smtClean="0"/>
              <a:t>v, w,  y, z, j, n, k, e,</a:t>
            </a:r>
          </a:p>
          <a:p>
            <a:r>
              <a:rPr lang="en-US" sz="9000" dirty="0" err="1" smtClean="0"/>
              <a:t>ll</a:t>
            </a:r>
            <a:r>
              <a:rPr lang="en-US" sz="9000" dirty="0" smtClean="0"/>
              <a:t>, </a:t>
            </a:r>
            <a:r>
              <a:rPr lang="en-US" sz="9000" dirty="0" err="1" smtClean="0"/>
              <a:t>ss</a:t>
            </a:r>
            <a:r>
              <a:rPr lang="en-US" sz="9000" dirty="0" smtClean="0"/>
              <a:t>, </a:t>
            </a:r>
            <a:r>
              <a:rPr lang="en-US" sz="9000" dirty="0" err="1" smtClean="0"/>
              <a:t>ff</a:t>
            </a:r>
            <a:r>
              <a:rPr lang="en-US" sz="9000" dirty="0" smtClean="0"/>
              <a:t>, </a:t>
            </a:r>
            <a:r>
              <a:rPr lang="en-US" sz="9000" dirty="0" err="1" smtClean="0"/>
              <a:t>zz</a:t>
            </a:r>
            <a:r>
              <a:rPr lang="en-US" sz="9000" dirty="0" smtClean="0"/>
              <a:t>,</a:t>
            </a:r>
            <a:r>
              <a:rPr lang="en-US" sz="9000" dirty="0"/>
              <a:t> </a:t>
            </a:r>
            <a:r>
              <a:rPr lang="en-US" sz="9000" dirty="0" smtClean="0">
                <a:solidFill>
                  <a:srgbClr val="DF5327"/>
                </a:solidFill>
              </a:rPr>
              <a:t>ow, </a:t>
            </a:r>
            <a:r>
              <a:rPr lang="en-US" sz="9000" dirty="0" err="1" smtClean="0">
                <a:solidFill>
                  <a:srgbClr val="DF5327"/>
                </a:solidFill>
              </a:rPr>
              <a:t>ou</a:t>
            </a:r>
            <a:endParaRPr lang="en-US" sz="9000" dirty="0" smtClean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5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v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96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v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7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v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7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w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248" y="2106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31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698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2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2890" y="1462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0163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5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y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5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2434" y="2119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1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910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9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z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3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rgbClr val="FF0000"/>
                </a:solidFill>
              </a:rPr>
              <a:t>z</a:t>
            </a:r>
            <a:r>
              <a:rPr lang="en-US" sz="16600" spc="1000" dirty="0" smtClean="0">
                <a:solidFill>
                  <a:srgbClr val="595959"/>
                </a:solidFill>
              </a:rPr>
              <a:t>i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50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9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rgbClr val="FF0000"/>
                </a:solidFill>
              </a:rPr>
              <a:t>z</a:t>
            </a:r>
            <a:r>
              <a:rPr lang="en-US" sz="16600" spc="1000" dirty="0" smtClean="0">
                <a:solidFill>
                  <a:srgbClr val="595959"/>
                </a:solidFill>
              </a:rPr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4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j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3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j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7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3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j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9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n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8479" y="2093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3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n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7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n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7431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0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k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2721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19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k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69251" y="183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k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773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0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4084" y="2081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4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FF0000"/>
                </a:solidFill>
              </a:rPr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1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e</a:t>
            </a:r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879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3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ll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FF000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3042" y="1462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9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S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7752" y="213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736980"/>
            <a:ext cx="7091361" cy="1269906"/>
          </a:xfrm>
        </p:spPr>
        <p:txBody>
          <a:bodyPr/>
          <a:lstStyle/>
          <a:p>
            <a:r>
              <a:rPr lang="en-US" dirty="0" smtClean="0"/>
              <a:t>Term 1: Week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7542" y="2114623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smtClean="0"/>
              <a:t>v, w, y, z, j, n, k, e,</a:t>
            </a:r>
          </a:p>
          <a:p>
            <a:r>
              <a:rPr lang="en-US" sz="9000" dirty="0" err="1" smtClean="0"/>
              <a:t>ll</a:t>
            </a:r>
            <a:r>
              <a:rPr lang="en-US" sz="9000" dirty="0" smtClean="0"/>
              <a:t>, </a:t>
            </a:r>
            <a:r>
              <a:rPr lang="en-US" sz="9000" dirty="0" err="1" smtClean="0"/>
              <a:t>ss</a:t>
            </a:r>
            <a:r>
              <a:rPr lang="en-US" sz="9000" dirty="0" smtClean="0"/>
              <a:t>, </a:t>
            </a:r>
            <a:r>
              <a:rPr lang="en-US" sz="9000" dirty="0" err="1" smtClean="0"/>
              <a:t>ff</a:t>
            </a:r>
            <a:r>
              <a:rPr lang="en-US" sz="9000" dirty="0" smtClean="0"/>
              <a:t>, </a:t>
            </a:r>
            <a:r>
              <a:rPr lang="en-US" sz="9000" dirty="0" err="1" smtClean="0"/>
              <a:t>zz</a:t>
            </a:r>
            <a:endParaRPr lang="en-US" sz="9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225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5617" y="1913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9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ss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3025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16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>
                <a:solidFill>
                  <a:srgbClr val="FF0000"/>
                </a:solidFill>
              </a:rPr>
              <a:t>ss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ss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274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ff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7420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0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ff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9104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6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ff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1375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0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zz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243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9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zz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6828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5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j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zz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v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5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6574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45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17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9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c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7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6524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8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ou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6574" y="1398431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879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ou</a:t>
            </a:r>
            <a:r>
              <a:rPr lang="en-CA" sz="16600" spc="1000" dirty="0" smtClean="0"/>
              <a:t>ch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ou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1065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3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159" y="0"/>
            <a:ext cx="7091361" cy="1269906"/>
          </a:xfrm>
        </p:spPr>
        <p:txBody>
          <a:bodyPr/>
          <a:lstStyle/>
          <a:p>
            <a:r>
              <a:rPr lang="en-US" dirty="0" smtClean="0"/>
              <a:t>Term 2: Week 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863313" y="1269906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err="1"/>
              <a:t>sh</a:t>
            </a:r>
            <a:r>
              <a:rPr lang="en-US" sz="9000" dirty="0"/>
              <a:t>, </a:t>
            </a:r>
            <a:r>
              <a:rPr lang="en-US" sz="9000" dirty="0" err="1"/>
              <a:t>ch</a:t>
            </a:r>
            <a:r>
              <a:rPr lang="en-US" sz="9000" dirty="0"/>
              <a:t>, </a:t>
            </a:r>
            <a:r>
              <a:rPr lang="en-US" sz="9000" dirty="0" err="1"/>
              <a:t>th</a:t>
            </a:r>
            <a:r>
              <a:rPr lang="en-US" sz="9000" dirty="0"/>
              <a:t>, </a:t>
            </a:r>
            <a:r>
              <a:rPr lang="en-US" sz="9000" dirty="0" err="1"/>
              <a:t>wh</a:t>
            </a:r>
            <a:r>
              <a:rPr lang="en-US" sz="9000" dirty="0"/>
              <a:t>, </a:t>
            </a:r>
          </a:p>
          <a:p>
            <a:r>
              <a:rPr lang="en-US" sz="9000" dirty="0" err="1"/>
              <a:t>ck</a:t>
            </a:r>
            <a:r>
              <a:rPr lang="en-US" sz="9000" dirty="0"/>
              <a:t>, ng, </a:t>
            </a:r>
            <a:r>
              <a:rPr lang="en-US" sz="9000" dirty="0" err="1"/>
              <a:t>qu</a:t>
            </a:r>
            <a:r>
              <a:rPr lang="en-US" sz="9000" dirty="0"/>
              <a:t>, </a:t>
            </a:r>
            <a:r>
              <a:rPr lang="en-US" sz="9000" dirty="0" smtClean="0"/>
              <a:t>x</a:t>
            </a:r>
          </a:p>
          <a:p>
            <a:r>
              <a:rPr lang="en-US" sz="9000" dirty="0" smtClean="0">
                <a:solidFill>
                  <a:srgbClr val="0070C0"/>
                </a:solidFill>
              </a:rPr>
              <a:t>se, s, </a:t>
            </a:r>
            <a:r>
              <a:rPr lang="en-US" sz="9000" dirty="0" err="1" smtClean="0">
                <a:solidFill>
                  <a:srgbClr val="0070C0"/>
                </a:solidFill>
              </a:rPr>
              <a:t>ce</a:t>
            </a:r>
            <a:r>
              <a:rPr lang="en-US" sz="9000" dirty="0" smtClean="0">
                <a:solidFill>
                  <a:srgbClr val="0070C0"/>
                </a:solidFill>
              </a:rPr>
              <a:t>, c, </a:t>
            </a:r>
            <a:r>
              <a:rPr lang="en-US" sz="9000" dirty="0" err="1" smtClean="0">
                <a:solidFill>
                  <a:srgbClr val="0070C0"/>
                </a:solidFill>
              </a:rPr>
              <a:t>ss</a:t>
            </a:r>
            <a:endParaRPr lang="en-US" sz="9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7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sh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247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87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243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9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v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0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/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2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3786" y="1089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8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ch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546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9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ch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804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0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6056" y="1552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99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th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5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7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wh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282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3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3498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9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wh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092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1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ck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127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8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v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0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ck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5769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0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chemeClr val="accent2"/>
                </a:solidFill>
              </a:rPr>
              <a:t>ck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6372" y="1720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3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334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62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ng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ng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67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0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qu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4" y="1836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30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qu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ck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1352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5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qu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5589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6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x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9538" y="1514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8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>
                <a:solidFill>
                  <a:schemeClr val="accent2"/>
                </a:solidFill>
              </a:rPr>
              <a:t>x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772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7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w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248" y="2106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7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x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1222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6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2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sen</a:t>
            </a:r>
            <a:r>
              <a:rPr lang="en-US" sz="16600" spc="1000" dirty="0" smtClean="0">
                <a:solidFill>
                  <a:schemeClr val="accent2"/>
                </a:solidFill>
              </a:rPr>
              <a:t>se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ch</a:t>
            </a:r>
            <a:r>
              <a:rPr lang="en-US" sz="16600" spc="1000" dirty="0" smtClean="0">
                <a:solidFill>
                  <a:srgbClr val="00B050"/>
                </a:solidFill>
              </a:rPr>
              <a:t>a</a:t>
            </a:r>
            <a:r>
              <a:rPr lang="en-US" sz="16600" spc="1000" dirty="0" smtClean="0">
                <a:solidFill>
                  <a:schemeClr val="accent2"/>
                </a:solidFill>
              </a:rPr>
              <a:t>se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661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812" y="1465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4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s</a:t>
            </a:r>
            <a:r>
              <a:rPr lang="en-US" sz="16600" spc="1000" dirty="0" smtClean="0"/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166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err="1" smtClean="0">
                <a:solidFill>
                  <a:schemeClr val="accent2"/>
                </a:solidFill>
              </a:rPr>
              <a:t>s</a:t>
            </a:r>
            <a:r>
              <a:rPr lang="en-US" sz="16600" spc="1000" dirty="0" err="1" smtClean="0"/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856113" y="1600200"/>
            <a:ext cx="15454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f</a:t>
            </a:r>
            <a:endParaRPr lang="en-CA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4045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p</a:t>
            </a:r>
            <a:r>
              <a:rPr lang="en-US" sz="16600" spc="1000" dirty="0" smtClean="0">
                <a:solidFill>
                  <a:srgbClr val="00B050"/>
                </a:solidFill>
              </a:rPr>
              <a:t>ea</a:t>
            </a:r>
            <a:r>
              <a:rPr lang="en-US" sz="16600" spc="1000" dirty="0" smtClean="0">
                <a:solidFill>
                  <a:schemeClr val="accent2"/>
                </a:solidFill>
              </a:rPr>
              <a:t>ce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4997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5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11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698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6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err="1" smtClean="0">
                <a:solidFill>
                  <a:srgbClr val="00B050"/>
                </a:solidFill>
              </a:rPr>
              <a:t>m</a:t>
            </a:r>
            <a:r>
              <a:rPr lang="en-US" sz="16600" spc="1000" dirty="0" err="1" smtClean="0"/>
              <a:t>i_e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607679" y="1525765"/>
            <a:ext cx="15454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accent2"/>
                </a:solidFill>
              </a:rPr>
              <a:t>c</a:t>
            </a:r>
            <a:endParaRPr lang="en-CA" sz="16600" dirty="0">
              <a:solidFill>
                <a:schemeClr val="accent2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7754" y="1214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2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ss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276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m</a:t>
            </a:r>
            <a:r>
              <a:rPr lang="en-US" sz="16600" spc="1000" dirty="0" smtClean="0">
                <a:solidFill>
                  <a:srgbClr val="00B050"/>
                </a:solidFill>
              </a:rPr>
              <a:t>e</a:t>
            </a:r>
            <a:r>
              <a:rPr lang="en-US" sz="16600" spc="1000" dirty="0" smtClean="0">
                <a:solidFill>
                  <a:schemeClr val="accent2"/>
                </a:solidFill>
              </a:rPr>
              <a:t>ss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159" y="0"/>
            <a:ext cx="7091361" cy="1269906"/>
          </a:xfrm>
        </p:spPr>
        <p:txBody>
          <a:bodyPr/>
          <a:lstStyle/>
          <a:p>
            <a:r>
              <a:rPr lang="en-US" dirty="0" smtClean="0"/>
              <a:t>Term 2: Week </a:t>
            </a:r>
            <a:r>
              <a:rPr lang="en-US" dirty="0"/>
              <a:t>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62857" y="1269906"/>
            <a:ext cx="11727543" cy="4619055"/>
          </a:xfrm>
        </p:spPr>
        <p:txBody>
          <a:bodyPr>
            <a:noAutofit/>
          </a:bodyPr>
          <a:lstStyle/>
          <a:p>
            <a:r>
              <a:rPr lang="en-US" sz="9000" dirty="0" err="1" smtClean="0">
                <a:solidFill>
                  <a:srgbClr val="DF5327"/>
                </a:solidFill>
              </a:rPr>
              <a:t>ee</a:t>
            </a:r>
            <a:r>
              <a:rPr lang="en-US" sz="9000" dirty="0" smtClean="0">
                <a:solidFill>
                  <a:srgbClr val="DF5327"/>
                </a:solidFill>
              </a:rPr>
              <a:t>, </a:t>
            </a:r>
            <a:r>
              <a:rPr lang="en-US" sz="9000" dirty="0" err="1" smtClean="0">
                <a:solidFill>
                  <a:srgbClr val="DF5327"/>
                </a:solidFill>
              </a:rPr>
              <a:t>ea</a:t>
            </a:r>
            <a:r>
              <a:rPr lang="en-US" sz="9000" dirty="0" smtClean="0">
                <a:solidFill>
                  <a:srgbClr val="DF5327"/>
                </a:solidFill>
              </a:rPr>
              <a:t>, y, e, </a:t>
            </a:r>
            <a:r>
              <a:rPr lang="en-US" sz="9000" dirty="0" err="1" smtClean="0">
                <a:solidFill>
                  <a:srgbClr val="DF5327"/>
                </a:solidFill>
              </a:rPr>
              <a:t>i</a:t>
            </a:r>
            <a:r>
              <a:rPr lang="en-US" sz="9000" dirty="0" smtClean="0">
                <a:solidFill>
                  <a:srgbClr val="DF5327"/>
                </a:solidFill>
              </a:rPr>
              <a:t>, </a:t>
            </a:r>
          </a:p>
          <a:p>
            <a:r>
              <a:rPr lang="en-US" sz="9000" dirty="0" err="1" smtClean="0">
                <a:solidFill>
                  <a:srgbClr val="DF5327"/>
                </a:solidFill>
              </a:rPr>
              <a:t>igh</a:t>
            </a:r>
            <a:r>
              <a:rPr lang="en-US" sz="9000" dirty="0" smtClean="0">
                <a:solidFill>
                  <a:srgbClr val="DF5327"/>
                </a:solidFill>
              </a:rPr>
              <a:t>, </a:t>
            </a:r>
            <a:r>
              <a:rPr lang="en-US" sz="9000" dirty="0" err="1" smtClean="0">
                <a:solidFill>
                  <a:srgbClr val="DF5327"/>
                </a:solidFill>
              </a:rPr>
              <a:t>ie</a:t>
            </a:r>
            <a:r>
              <a:rPr lang="en-US" sz="9000" dirty="0" smtClean="0">
                <a:solidFill>
                  <a:srgbClr val="DF5327"/>
                </a:solidFill>
              </a:rPr>
              <a:t>, </a:t>
            </a:r>
            <a:r>
              <a:rPr lang="en-US" sz="9000" dirty="0" err="1" smtClean="0">
                <a:solidFill>
                  <a:srgbClr val="DF5327"/>
                </a:solidFill>
              </a:rPr>
              <a:t>i_e</a:t>
            </a:r>
            <a:r>
              <a:rPr lang="en-US" sz="9000" dirty="0" smtClean="0">
                <a:solidFill>
                  <a:srgbClr val="DF5327"/>
                </a:solidFill>
              </a:rPr>
              <a:t>, </a:t>
            </a:r>
          </a:p>
          <a:p>
            <a:r>
              <a:rPr lang="en-US" sz="9000" dirty="0" smtClean="0">
                <a:solidFill>
                  <a:srgbClr val="DF5327"/>
                </a:solidFill>
              </a:rPr>
              <a:t>se, s, </a:t>
            </a:r>
            <a:r>
              <a:rPr lang="en-US" sz="9000" dirty="0" err="1" smtClean="0">
                <a:solidFill>
                  <a:srgbClr val="DF5327"/>
                </a:solidFill>
              </a:rPr>
              <a:t>ce</a:t>
            </a:r>
            <a:r>
              <a:rPr lang="en-US" sz="9000" dirty="0" smtClean="0">
                <a:solidFill>
                  <a:srgbClr val="DF5327"/>
                </a:solidFill>
              </a:rPr>
              <a:t>, c, </a:t>
            </a:r>
            <a:r>
              <a:rPr lang="en-US" sz="9000" dirty="0" err="1" smtClean="0">
                <a:solidFill>
                  <a:srgbClr val="DF5327"/>
                </a:solidFill>
              </a:rPr>
              <a:t>ss</a:t>
            </a:r>
            <a:endParaRPr lang="en-US" sz="9000" dirty="0" smtClean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9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13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17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0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r>
              <a:rPr lang="en-CA" sz="16600" spc="1000" dirty="0" smtClean="0"/>
              <a:t>l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8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83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1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ea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2983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DF5327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1662" y="1449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2890" y="1462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0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DF5327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4693" y="1707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4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5296" y="1981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6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9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0070C0"/>
                </a:solidFill>
              </a:rPr>
              <a:t>ll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0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21625" y="1600200"/>
            <a:ext cx="7459190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00B050"/>
                </a:solidFill>
              </a:rPr>
              <a:t>ee</a:t>
            </a:r>
            <a:r>
              <a:rPr lang="en-CA" sz="16600" spc="1000" dirty="0" smtClean="0">
                <a:solidFill>
                  <a:srgbClr val="0070C0"/>
                </a:solidFill>
              </a:rPr>
              <a:t>k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1972" y="1823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1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e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5449" y="15529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428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chemeClr val="accent2"/>
                </a:solidFill>
              </a:rPr>
              <a:t>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090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0310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7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i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5283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r>
              <a:rPr lang="en-CA" sz="16600" spc="1000" dirty="0" smtClean="0">
                <a:solidFill>
                  <a:srgbClr val="0070C0"/>
                </a:solidFill>
              </a:rPr>
              <a:t>d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7420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1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y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29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rgbClr val="0070C0"/>
                </a:solidFill>
              </a:rPr>
              <a:t>d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7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9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igh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9414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50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chemeClr val="accent2"/>
                </a:solidFill>
              </a:rPr>
              <a:t>igh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6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igh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2859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1540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9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8642" y="1849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8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35921" y="1900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3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ie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2873" y="16678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7622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ie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9391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0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ie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12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0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2434" y="2119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8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6113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99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d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199086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v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3797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1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h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199086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r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5008" y="174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2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f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6480715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846" y="1784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7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04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sen</a:t>
            </a:r>
            <a:r>
              <a:rPr lang="en-US" sz="16600" spc="1000" dirty="0" smtClean="0">
                <a:solidFill>
                  <a:schemeClr val="accent2"/>
                </a:solidFill>
              </a:rPr>
              <a:t>se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2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ch</a:t>
            </a:r>
            <a:r>
              <a:rPr lang="en-US" sz="16600" spc="1000" dirty="0" smtClean="0">
                <a:solidFill>
                  <a:srgbClr val="00B050"/>
                </a:solidFill>
              </a:rPr>
              <a:t>a</a:t>
            </a:r>
            <a:r>
              <a:rPr lang="en-US" sz="16600" spc="1000" dirty="0" smtClean="0">
                <a:solidFill>
                  <a:schemeClr val="accent2"/>
                </a:solidFill>
              </a:rPr>
              <a:t>se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661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2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812" y="1465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47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s</a:t>
            </a:r>
            <a:r>
              <a:rPr lang="en-US" sz="16600" spc="1000" dirty="0" smtClean="0"/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166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3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err="1" smtClean="0">
                <a:solidFill>
                  <a:schemeClr val="accent2"/>
                </a:solidFill>
              </a:rPr>
              <a:t>s</a:t>
            </a:r>
            <a:r>
              <a:rPr lang="en-US" sz="16600" spc="1000" dirty="0" err="1" smtClean="0"/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856113" y="1600200"/>
            <a:ext cx="15454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f</a:t>
            </a:r>
            <a:endParaRPr lang="en-CA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4045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6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910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0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p</a:t>
            </a:r>
            <a:r>
              <a:rPr lang="en-US" sz="16600" spc="1000" dirty="0" smtClean="0">
                <a:solidFill>
                  <a:srgbClr val="00B050"/>
                </a:solidFill>
              </a:rPr>
              <a:t>ea</a:t>
            </a:r>
            <a:r>
              <a:rPr lang="en-US" sz="16600" spc="1000" dirty="0" smtClean="0">
                <a:solidFill>
                  <a:schemeClr val="accent2"/>
                </a:solidFill>
              </a:rPr>
              <a:t>ce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4997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1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9379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err="1" smtClean="0">
                <a:solidFill>
                  <a:srgbClr val="00B050"/>
                </a:solidFill>
              </a:rPr>
              <a:t>m</a:t>
            </a:r>
            <a:r>
              <a:rPr lang="en-US" sz="16600" spc="1000" dirty="0" err="1" smtClean="0"/>
              <a:t>i_e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607679" y="1525765"/>
            <a:ext cx="15454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accent2"/>
                </a:solidFill>
              </a:rPr>
              <a:t>c</a:t>
            </a:r>
            <a:endParaRPr lang="en-CA" sz="16600" dirty="0">
              <a:solidFill>
                <a:schemeClr val="accent2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7754" y="1214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4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ss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530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m</a:t>
            </a:r>
            <a:r>
              <a:rPr lang="en-US" sz="16600" spc="1000" dirty="0" smtClean="0">
                <a:solidFill>
                  <a:srgbClr val="00B050"/>
                </a:solidFill>
              </a:rPr>
              <a:t>e</a:t>
            </a:r>
            <a:r>
              <a:rPr lang="en-US" sz="16600" spc="1000" dirty="0" smtClean="0">
                <a:solidFill>
                  <a:schemeClr val="accent2"/>
                </a:solidFill>
              </a:rPr>
              <a:t>ss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0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159" y="0"/>
            <a:ext cx="7091361" cy="1269906"/>
          </a:xfrm>
        </p:spPr>
        <p:txBody>
          <a:bodyPr/>
          <a:lstStyle/>
          <a:p>
            <a:r>
              <a:rPr lang="en-US" dirty="0" smtClean="0"/>
              <a:t>Term 2: Week </a:t>
            </a:r>
            <a:r>
              <a:rPr lang="en-US" dirty="0"/>
              <a:t>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863313" y="1269906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smtClean="0">
                <a:solidFill>
                  <a:srgbClr val="DF5327"/>
                </a:solidFill>
              </a:rPr>
              <a:t>o, </a:t>
            </a:r>
            <a:r>
              <a:rPr lang="en-US" sz="9000" dirty="0" err="1" smtClean="0">
                <a:solidFill>
                  <a:srgbClr val="DF5327"/>
                </a:solidFill>
              </a:rPr>
              <a:t>oa</a:t>
            </a:r>
            <a:r>
              <a:rPr lang="en-US" sz="9000" dirty="0" smtClean="0">
                <a:solidFill>
                  <a:srgbClr val="DF5327"/>
                </a:solidFill>
              </a:rPr>
              <a:t>, ow, </a:t>
            </a:r>
            <a:r>
              <a:rPr lang="en-US" sz="9000" dirty="0" err="1" smtClean="0">
                <a:solidFill>
                  <a:srgbClr val="DF5327"/>
                </a:solidFill>
              </a:rPr>
              <a:t>o_e</a:t>
            </a:r>
            <a:r>
              <a:rPr lang="en-US" sz="9000" dirty="0" smtClean="0">
                <a:solidFill>
                  <a:srgbClr val="DF5327"/>
                </a:solidFill>
              </a:rPr>
              <a:t>, </a:t>
            </a:r>
          </a:p>
          <a:p>
            <a:r>
              <a:rPr lang="en-US" sz="9000" dirty="0" smtClean="0">
                <a:solidFill>
                  <a:srgbClr val="DF5327"/>
                </a:solidFill>
              </a:rPr>
              <a:t>a, </a:t>
            </a:r>
            <a:r>
              <a:rPr lang="en-US" sz="9000" dirty="0" err="1" smtClean="0">
                <a:solidFill>
                  <a:srgbClr val="DF5327"/>
                </a:solidFill>
              </a:rPr>
              <a:t>ai</a:t>
            </a:r>
            <a:r>
              <a:rPr lang="en-US" sz="9000" dirty="0" smtClean="0">
                <a:solidFill>
                  <a:srgbClr val="DF5327"/>
                </a:solidFill>
              </a:rPr>
              <a:t>, ay, </a:t>
            </a:r>
            <a:r>
              <a:rPr lang="en-US" sz="9000" dirty="0" err="1" smtClean="0">
                <a:solidFill>
                  <a:srgbClr val="DF5327"/>
                </a:solidFill>
              </a:rPr>
              <a:t>a_e</a:t>
            </a:r>
            <a:endParaRPr lang="en-US" sz="9000" dirty="0" smtClean="0">
              <a:solidFill>
                <a:srgbClr val="DF5327"/>
              </a:solidFill>
            </a:endParaRPr>
          </a:p>
          <a:p>
            <a:r>
              <a:rPr lang="en-US" sz="9000" dirty="0" smtClean="0">
                <a:solidFill>
                  <a:srgbClr val="0070C0"/>
                </a:solidFill>
              </a:rPr>
              <a:t>u, </a:t>
            </a:r>
            <a:r>
              <a:rPr lang="en-US" sz="9000" dirty="0" err="1" smtClean="0">
                <a:solidFill>
                  <a:srgbClr val="0070C0"/>
                </a:solidFill>
              </a:rPr>
              <a:t>oo</a:t>
            </a:r>
            <a:r>
              <a:rPr lang="en-US" sz="9000" dirty="0" smtClean="0">
                <a:solidFill>
                  <a:srgbClr val="0070C0"/>
                </a:solidFill>
              </a:rPr>
              <a:t>, </a:t>
            </a:r>
            <a:r>
              <a:rPr lang="en-US" sz="9000" dirty="0" err="1" smtClean="0">
                <a:solidFill>
                  <a:srgbClr val="0070C0"/>
                </a:solidFill>
              </a:rPr>
              <a:t>oul</a:t>
            </a:r>
            <a:endParaRPr lang="en-US" sz="9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43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35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3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8040" y="1823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1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m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658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z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1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08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/>
              <a:t>k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3797" y="1823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2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60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8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0017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7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2439" y="819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85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5313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7887" y="1720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6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0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0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830551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o_e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2439" y="819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44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w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156574" y="1519773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k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040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2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rgbClr val="FF0000"/>
                </a:solidFill>
              </a:rPr>
              <a:t>z</a:t>
            </a:r>
            <a:r>
              <a:rPr lang="en-US" sz="16600" spc="1000" dirty="0" smtClean="0">
                <a:solidFill>
                  <a:srgbClr val="595959"/>
                </a:solidFill>
              </a:rPr>
              <a:t>i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50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0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r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07498" y="1461118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  <a:latin typeface="+mj-lt"/>
              </a:rPr>
              <a:t>d</a:t>
            </a:r>
            <a:endParaRPr lang="en-US" sz="166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8343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9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v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785169" y="1458151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t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5014" y="1458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3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481" y="1359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69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l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dy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0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8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b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by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9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ai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481" y="1359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1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4253" y="1115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2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436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9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183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6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1313" y="1243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53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rgbClr val="FF0000"/>
                </a:solidFill>
              </a:rPr>
              <a:t>z</a:t>
            </a:r>
            <a:r>
              <a:rPr lang="en-US" sz="16600" spc="1000" dirty="0" smtClean="0">
                <a:solidFill>
                  <a:srgbClr val="595959"/>
                </a:solidFill>
              </a:rPr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3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0462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4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ay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5313" y="1771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2" y="685800"/>
            <a:ext cx="7998039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a_e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9651" y="1258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77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b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847462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s</a:t>
            </a:r>
            <a:endParaRPr lang="en-US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2723" y="1444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4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f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03589" y="1439347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k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9559" y="1439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err="1" smtClean="0"/>
              <a:t>wh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9184943" y="151977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l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1313" y="1519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4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u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1054" y="1321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u</a:t>
            </a:r>
            <a:r>
              <a:rPr lang="en-US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637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6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p</a:t>
            </a:r>
            <a:r>
              <a:rPr lang="en-US" sz="16600" spc="1000" dirty="0" smtClean="0">
                <a:solidFill>
                  <a:schemeClr val="accent2"/>
                </a:solidFill>
              </a:rPr>
              <a:t>u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1070" y="1784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2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oo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1231006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017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j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43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oo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1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9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g</a:t>
            </a:r>
            <a:r>
              <a:rPr lang="en-US" sz="16600" spc="1000" dirty="0" smtClean="0">
                <a:solidFill>
                  <a:schemeClr val="accent2"/>
                </a:solidFill>
              </a:rPr>
              <a:t>oo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0310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6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oul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8012" y="85733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332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oul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6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w</a:t>
            </a:r>
            <a:r>
              <a:rPr lang="en-US" sz="16600" spc="1000" dirty="0" smtClean="0">
                <a:solidFill>
                  <a:schemeClr val="accent2"/>
                </a:solidFill>
              </a:rPr>
              <a:t>oul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6068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9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159" y="0"/>
            <a:ext cx="7091361" cy="1269906"/>
          </a:xfrm>
        </p:spPr>
        <p:txBody>
          <a:bodyPr/>
          <a:lstStyle/>
          <a:p>
            <a:r>
              <a:rPr lang="en-US" dirty="0" smtClean="0"/>
              <a:t>Term 2: Week </a:t>
            </a:r>
            <a:r>
              <a:rPr lang="en-US" dirty="0"/>
              <a:t>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863313" y="1269906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err="1" smtClean="0"/>
              <a:t>oo</a:t>
            </a:r>
            <a:r>
              <a:rPr lang="en-US" sz="9000" dirty="0" smtClean="0"/>
              <a:t>, </a:t>
            </a:r>
            <a:r>
              <a:rPr lang="en-US" sz="9000" dirty="0" err="1" smtClean="0"/>
              <a:t>ew</a:t>
            </a:r>
            <a:r>
              <a:rPr lang="en-US" sz="9000" dirty="0" smtClean="0"/>
              <a:t>, </a:t>
            </a:r>
            <a:r>
              <a:rPr lang="en-US" sz="9000" dirty="0" err="1" smtClean="0"/>
              <a:t>ue</a:t>
            </a:r>
            <a:r>
              <a:rPr lang="en-US" sz="9000" dirty="0" smtClean="0"/>
              <a:t>, </a:t>
            </a:r>
          </a:p>
          <a:p>
            <a:r>
              <a:rPr lang="en-US" sz="9000" dirty="0" err="1" smtClean="0"/>
              <a:t>u_e</a:t>
            </a:r>
            <a:r>
              <a:rPr lang="en-US" sz="9000" dirty="0" smtClean="0"/>
              <a:t>, </a:t>
            </a:r>
            <a:r>
              <a:rPr lang="en-US" sz="9000" dirty="0" smtClean="0">
                <a:solidFill>
                  <a:srgbClr val="DF5327"/>
                </a:solidFill>
              </a:rPr>
              <a:t>u, </a:t>
            </a:r>
            <a:r>
              <a:rPr lang="en-US" sz="9000" dirty="0" err="1" smtClean="0">
                <a:solidFill>
                  <a:srgbClr val="DF5327"/>
                </a:solidFill>
              </a:rPr>
              <a:t>oul</a:t>
            </a:r>
            <a:endParaRPr lang="en-US" sz="9000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oo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1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n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7268" y="147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7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2113" y="1550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2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z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81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0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j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7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4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ew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66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817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4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ue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86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9098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7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0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3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462062" cy="4418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u_e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530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J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u_e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642742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8660" y="1595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4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j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1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r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u_e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56134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d</a:t>
            </a:r>
            <a:endParaRPr lang="en-US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1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u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1054" y="1321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7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u</a:t>
            </a:r>
            <a:r>
              <a:rPr lang="en-US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637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p</a:t>
            </a:r>
            <a:r>
              <a:rPr lang="en-US" sz="16600" spc="1000" dirty="0" smtClean="0">
                <a:solidFill>
                  <a:schemeClr val="accent2"/>
                </a:solidFill>
              </a:rPr>
              <a:t>u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1070" y="1784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oo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1231006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285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oo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1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9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g</a:t>
            </a:r>
            <a:r>
              <a:rPr lang="en-US" sz="16600" spc="1000" dirty="0" smtClean="0">
                <a:solidFill>
                  <a:schemeClr val="accent2"/>
                </a:solidFill>
              </a:rPr>
              <a:t>oo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0310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0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oul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8012" y="85733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941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oul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2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w</a:t>
            </a:r>
            <a:r>
              <a:rPr lang="en-US" sz="16600" spc="1000" dirty="0" smtClean="0">
                <a:solidFill>
                  <a:schemeClr val="accent2"/>
                </a:solidFill>
              </a:rPr>
              <a:t>oul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6068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8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n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8479" y="2093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159" y="0"/>
            <a:ext cx="7091361" cy="1269906"/>
          </a:xfrm>
        </p:spPr>
        <p:txBody>
          <a:bodyPr/>
          <a:lstStyle/>
          <a:p>
            <a:r>
              <a:rPr lang="en-US" dirty="0" smtClean="0"/>
              <a:t>Term 2: Week </a:t>
            </a:r>
            <a:r>
              <a:rPr lang="en-US" dirty="0"/>
              <a:t>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863313" y="1269906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smtClean="0">
                <a:solidFill>
                  <a:srgbClr val="DF5327"/>
                </a:solidFill>
              </a:rPr>
              <a:t>s, m, c, t, g, p, a, o, </a:t>
            </a:r>
          </a:p>
          <a:p>
            <a:r>
              <a:rPr lang="en-US" sz="9000" dirty="0" smtClean="0">
                <a:solidFill>
                  <a:srgbClr val="DF5327"/>
                </a:solidFill>
              </a:rPr>
              <a:t>r, l, d, b, f, h, </a:t>
            </a:r>
            <a:r>
              <a:rPr lang="en-US" sz="9000" dirty="0" err="1" smtClean="0">
                <a:solidFill>
                  <a:srgbClr val="DF5327"/>
                </a:solidFill>
              </a:rPr>
              <a:t>i</a:t>
            </a:r>
            <a:r>
              <a:rPr lang="en-US" sz="9000" dirty="0" smtClean="0">
                <a:solidFill>
                  <a:srgbClr val="DF5327"/>
                </a:solidFill>
              </a:rPr>
              <a:t>, u</a:t>
            </a:r>
          </a:p>
          <a:p>
            <a:r>
              <a:rPr lang="en-US" sz="9000" dirty="0" err="1" smtClean="0">
                <a:solidFill>
                  <a:srgbClr val="0070C0"/>
                </a:solidFill>
              </a:rPr>
              <a:t>ar</a:t>
            </a:r>
            <a:r>
              <a:rPr lang="en-US" sz="9000" dirty="0" smtClean="0">
                <a:solidFill>
                  <a:srgbClr val="0070C0"/>
                </a:solidFill>
              </a:rPr>
              <a:t>, a</a:t>
            </a:r>
            <a:endParaRPr lang="en-US" sz="9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47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s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118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s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7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S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7752" y="213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3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m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16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m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9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m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39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c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993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c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0631" y="239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5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c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6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7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n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7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t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257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t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303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2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t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6389" y="22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g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4840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g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6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1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g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52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6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p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23008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437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p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3510" y="22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3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p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p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0631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7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a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1213" y="2286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351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n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7431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5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DF5327"/>
                </a:solidFill>
              </a:rPr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7752" y="43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1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chemeClr val="accent2"/>
                </a:solidFill>
              </a:rPr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2287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o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878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rgbClr val="DF5327"/>
                </a:solidFill>
              </a:rPr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0152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8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47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6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r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509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392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>
                <a:solidFill>
                  <a:srgbClr val="DF5327"/>
                </a:solidFill>
              </a:rPr>
              <a:t>r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0158" y="1849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2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7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l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196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l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316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9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k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2721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11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l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437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8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d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6604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DF5327"/>
                </a:solidFill>
              </a:rPr>
              <a:t>d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2586" y="1153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0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d</a:t>
            </a:r>
            <a:r>
              <a:rPr lang="en-CA" sz="16600" spc="1000" dirty="0"/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d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676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7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b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914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1253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727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4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6833" y="574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9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f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8254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f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9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h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634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m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9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8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k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69251" y="183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5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h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0918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8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521" y="1424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4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8778" y="793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3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1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5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5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0163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4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1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ar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9413" y="1243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4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ar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7268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9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k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773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6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ar</a:t>
            </a:r>
            <a:r>
              <a:rPr lang="en-US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1527" y="870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3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5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b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th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302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5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4541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0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159" y="0"/>
            <a:ext cx="7091361" cy="1269906"/>
          </a:xfrm>
        </p:spPr>
        <p:txBody>
          <a:bodyPr/>
          <a:lstStyle/>
          <a:p>
            <a:r>
              <a:rPr lang="en-US" dirty="0" smtClean="0"/>
              <a:t>Term 2: Week 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863313" y="1269906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smtClean="0">
                <a:solidFill>
                  <a:srgbClr val="DF5327"/>
                </a:solidFill>
              </a:rPr>
              <a:t>v, w, y, z, j, n, k, e,</a:t>
            </a:r>
          </a:p>
          <a:p>
            <a:r>
              <a:rPr lang="en-US" sz="9000" dirty="0" err="1" smtClean="0">
                <a:solidFill>
                  <a:srgbClr val="DF5327"/>
                </a:solidFill>
              </a:rPr>
              <a:t>ll</a:t>
            </a:r>
            <a:r>
              <a:rPr lang="en-US" sz="9000" dirty="0" smtClean="0">
                <a:solidFill>
                  <a:srgbClr val="DF5327"/>
                </a:solidFill>
              </a:rPr>
              <a:t>, </a:t>
            </a:r>
            <a:r>
              <a:rPr lang="en-US" sz="9000" dirty="0" err="1" smtClean="0">
                <a:solidFill>
                  <a:srgbClr val="DF5327"/>
                </a:solidFill>
              </a:rPr>
              <a:t>ss</a:t>
            </a:r>
            <a:r>
              <a:rPr lang="en-US" sz="9000" dirty="0" smtClean="0">
                <a:solidFill>
                  <a:srgbClr val="DF5327"/>
                </a:solidFill>
              </a:rPr>
              <a:t>, </a:t>
            </a:r>
            <a:r>
              <a:rPr lang="en-US" sz="9000" dirty="0" err="1" smtClean="0">
                <a:solidFill>
                  <a:srgbClr val="DF5327"/>
                </a:solidFill>
              </a:rPr>
              <a:t>ff</a:t>
            </a:r>
            <a:r>
              <a:rPr lang="en-US" sz="9000" dirty="0" smtClean="0">
                <a:solidFill>
                  <a:srgbClr val="DF5327"/>
                </a:solidFill>
              </a:rPr>
              <a:t>, </a:t>
            </a:r>
            <a:r>
              <a:rPr lang="en-US" sz="9000" dirty="0" err="1" smtClean="0">
                <a:solidFill>
                  <a:srgbClr val="DF5327"/>
                </a:solidFill>
              </a:rPr>
              <a:t>zz</a:t>
            </a:r>
            <a:r>
              <a:rPr lang="en-US" sz="9000" dirty="0" smtClean="0">
                <a:solidFill>
                  <a:srgbClr val="DF5327"/>
                </a:solidFill>
              </a:rPr>
              <a:t>, </a:t>
            </a:r>
            <a:r>
              <a:rPr lang="en-US" sz="9000" dirty="0" err="1" smtClean="0">
                <a:solidFill>
                  <a:srgbClr val="DF5327"/>
                </a:solidFill>
              </a:rPr>
              <a:t>ar</a:t>
            </a:r>
            <a:r>
              <a:rPr lang="en-US" sz="9000" dirty="0" smtClean="0">
                <a:solidFill>
                  <a:srgbClr val="DF5327"/>
                </a:solidFill>
              </a:rPr>
              <a:t>, a</a:t>
            </a:r>
          </a:p>
        </p:txBody>
      </p:sp>
    </p:spTree>
    <p:extLst>
      <p:ext uri="{BB962C8B-B14F-4D97-AF65-F5344CB8AC3E}">
        <p14:creationId xmlns:p14="http://schemas.microsoft.com/office/powerpoint/2010/main" val="121356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v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73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v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8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v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7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w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248" y="2106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03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698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4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4084" y="2081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21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2890" y="1462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5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y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3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2434" y="2119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910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3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z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05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rgbClr val="FF0000"/>
                </a:solidFill>
              </a:rPr>
              <a:t>z</a:t>
            </a:r>
            <a:r>
              <a:rPr lang="en-US" sz="16600" spc="1000" dirty="0" smtClean="0">
                <a:solidFill>
                  <a:srgbClr val="595959"/>
                </a:solidFill>
              </a:rPr>
              <a:t>i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50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4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rgbClr val="FF0000"/>
                </a:solidFill>
              </a:rPr>
              <a:t>z</a:t>
            </a:r>
            <a:r>
              <a:rPr lang="en-US" sz="16600" spc="1000" dirty="0" smtClean="0">
                <a:solidFill>
                  <a:srgbClr val="595959"/>
                </a:solidFill>
              </a:rPr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4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j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6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j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7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j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FF0000"/>
                </a:solidFill>
              </a:rPr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n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8479" y="2093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n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6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n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7431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2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k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2721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9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k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69251" y="183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5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k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773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4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4084" y="2081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2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FF0000"/>
                </a:solidFill>
              </a:rPr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0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e</a:t>
            </a:r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879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ll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e</a:t>
            </a:r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879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5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FF000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3042" y="1462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5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5617" y="1913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4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ss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3025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4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>
                <a:solidFill>
                  <a:srgbClr val="FF0000"/>
                </a:solidFill>
              </a:rPr>
              <a:t>ss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2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ss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274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7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ff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7420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2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ff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9104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ff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1375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4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zz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243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34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zz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6828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1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ll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0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j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zz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3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ar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9413" y="1243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3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ar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7268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1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ar</a:t>
            </a:r>
            <a:r>
              <a:rPr lang="en-US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1527" y="870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68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b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th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302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6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4541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7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159" y="0"/>
            <a:ext cx="7091361" cy="1269906"/>
          </a:xfrm>
        </p:spPr>
        <p:txBody>
          <a:bodyPr/>
          <a:lstStyle/>
          <a:p>
            <a:r>
              <a:rPr lang="en-US" dirty="0" smtClean="0"/>
              <a:t>Term 2: Week </a:t>
            </a:r>
            <a:r>
              <a:rPr lang="en-US" dirty="0"/>
              <a:t>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863313" y="1269906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err="1"/>
              <a:t>sh</a:t>
            </a:r>
            <a:r>
              <a:rPr lang="en-US" sz="9000" dirty="0"/>
              <a:t>, </a:t>
            </a:r>
            <a:r>
              <a:rPr lang="en-US" sz="9000" dirty="0" err="1"/>
              <a:t>ch</a:t>
            </a:r>
            <a:r>
              <a:rPr lang="en-US" sz="9000" dirty="0"/>
              <a:t>, </a:t>
            </a:r>
            <a:r>
              <a:rPr lang="en-US" sz="9000" dirty="0" err="1"/>
              <a:t>th</a:t>
            </a:r>
            <a:r>
              <a:rPr lang="en-US" sz="9000" dirty="0"/>
              <a:t>, </a:t>
            </a:r>
            <a:r>
              <a:rPr lang="en-US" sz="9000" dirty="0" err="1"/>
              <a:t>wh</a:t>
            </a:r>
            <a:r>
              <a:rPr lang="en-US" sz="9000" dirty="0"/>
              <a:t>, </a:t>
            </a:r>
          </a:p>
          <a:p>
            <a:r>
              <a:rPr lang="en-US" sz="9000" dirty="0" err="1"/>
              <a:t>ck</a:t>
            </a:r>
            <a:r>
              <a:rPr lang="en-US" sz="9000" dirty="0"/>
              <a:t>, ng, </a:t>
            </a:r>
            <a:r>
              <a:rPr lang="en-US" sz="9000" dirty="0" err="1"/>
              <a:t>qu</a:t>
            </a:r>
            <a:r>
              <a:rPr lang="en-US" sz="9000" dirty="0"/>
              <a:t>, </a:t>
            </a:r>
            <a:r>
              <a:rPr lang="en-US" sz="9000" dirty="0" smtClean="0"/>
              <a:t>x, r, </a:t>
            </a:r>
            <a:r>
              <a:rPr lang="en-US" sz="9000" dirty="0" err="1" smtClean="0"/>
              <a:t>rr</a:t>
            </a:r>
            <a:r>
              <a:rPr lang="en-US" sz="9000" dirty="0" smtClean="0"/>
              <a:t>,</a:t>
            </a:r>
          </a:p>
          <a:p>
            <a:r>
              <a:rPr lang="en-US" sz="9000" dirty="0" err="1" smtClean="0"/>
              <a:t>wr</a:t>
            </a:r>
            <a:r>
              <a:rPr lang="en-US" sz="9000" dirty="0" smtClean="0"/>
              <a:t>, oi, oy</a:t>
            </a:r>
          </a:p>
        </p:txBody>
      </p:sp>
    </p:spTree>
    <p:extLst>
      <p:ext uri="{BB962C8B-B14F-4D97-AF65-F5344CB8AC3E}">
        <p14:creationId xmlns:p14="http://schemas.microsoft.com/office/powerpoint/2010/main" val="37551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sh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247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1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243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3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FF000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3042" y="1462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/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0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3786" y="1089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46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ch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546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5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ch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804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2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6056" y="1552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29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th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5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wh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282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00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3498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1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wh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092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2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ck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127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9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5617" y="1913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4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ck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5769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4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chemeClr val="accent2"/>
                </a:solidFill>
              </a:rPr>
              <a:t>ck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6372" y="1720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0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334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ng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3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ng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67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qu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4" y="1836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69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qu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ck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1352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3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qu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5589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2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x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9538" y="1514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8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>
                <a:solidFill>
                  <a:schemeClr val="accent2"/>
                </a:solidFill>
              </a:rPr>
              <a:t>x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772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0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ss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3025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0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x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1222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r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509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200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>
                <a:solidFill>
                  <a:srgbClr val="DF5327"/>
                </a:solidFill>
              </a:rPr>
              <a:t>r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0158" y="1849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0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6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rr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9087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8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rgbClr val="FF0000"/>
                </a:solidFill>
              </a:rPr>
              <a:t>rr</a:t>
            </a:r>
            <a:r>
              <a:rPr lang="en-CA" sz="16600" spc="1000" dirty="0" smtClean="0">
                <a:solidFill>
                  <a:srgbClr val="0070C0"/>
                </a:solidFill>
              </a:rPr>
              <a:t>y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304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rr</a:t>
            </a:r>
            <a:r>
              <a:rPr lang="en-CA" sz="16600" spc="1000" dirty="0" smtClean="0">
                <a:solidFill>
                  <a:srgbClr val="0070C0"/>
                </a:solidFill>
              </a:rPr>
              <a:t>y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516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5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wr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774" y="1474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8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0" y="1600200"/>
            <a:ext cx="6400801" cy="2486025"/>
          </a:xfrm>
        </p:spPr>
        <p:txBody>
          <a:bodyPr>
            <a:normAutofit/>
          </a:bodyPr>
          <a:lstStyle/>
          <a:p>
            <a:r>
              <a:rPr lang="en-CA" sz="16600" spc="1000" dirty="0" err="1" smtClean="0">
                <a:solidFill>
                  <a:srgbClr val="FF0000"/>
                </a:solidFill>
              </a:rPr>
              <a:t>wr</a:t>
            </a:r>
            <a:r>
              <a:rPr lang="en-CA" sz="16600" spc="1000" dirty="0" err="1" smtClean="0">
                <a:solidFill>
                  <a:srgbClr val="00B050"/>
                </a:solidFill>
              </a:rPr>
              <a:t>i_e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380410" y="1439347"/>
            <a:ext cx="160561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/>
              <a:t>t</a:t>
            </a:r>
            <a:endParaRPr lang="en-CA" sz="16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861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99297" y="1600200"/>
            <a:ext cx="6981518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wr</a:t>
            </a:r>
            <a:r>
              <a:rPr lang="en-CA" sz="16600" spc="1000" dirty="0" smtClean="0">
                <a:solidFill>
                  <a:srgbClr val="00B050"/>
                </a:solidFill>
              </a:rPr>
              <a:t>ea</a:t>
            </a:r>
            <a:r>
              <a:rPr lang="en-CA" sz="16600" spc="1000" dirty="0" smtClean="0">
                <a:solidFill>
                  <a:srgbClr val="00B0F0"/>
                </a:solidFill>
              </a:rPr>
              <a:t>th</a:t>
            </a:r>
            <a:endParaRPr lang="en-CA" sz="16600" spc="1000" dirty="0">
              <a:solidFill>
                <a:srgbClr val="00B0F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6383" y="1385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6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>
                <a:solidFill>
                  <a:srgbClr val="FF0000"/>
                </a:solidFill>
              </a:rPr>
              <a:t>ss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1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774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1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j</a:t>
            </a:r>
            <a:r>
              <a:rPr lang="en-US" sz="16600" spc="1000" dirty="0" smtClean="0">
                <a:solidFill>
                  <a:schemeClr val="accent2"/>
                </a:solidFill>
              </a:rPr>
              <a:t>oi</a:t>
            </a:r>
            <a:r>
              <a:rPr lang="en-US" sz="16600" spc="1000" dirty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2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oi</a:t>
            </a:r>
            <a:r>
              <a:rPr lang="en-US" sz="16600" spc="1000" dirty="0" smtClean="0">
                <a:solidFill>
                  <a:srgbClr val="00B050"/>
                </a:solidFill>
              </a:rPr>
              <a:t>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925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8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904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/>
              <a:t>t</a:t>
            </a:r>
            <a:r>
              <a:rPr lang="en-US" sz="16600" spc="1000" dirty="0" smtClean="0">
                <a:solidFill>
                  <a:schemeClr val="accent2"/>
                </a:solidFill>
              </a:rPr>
              <a:t>oy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031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2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chemeClr val="accent2"/>
                </a:solidFill>
              </a:rPr>
              <a:t>oy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6074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2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159" y="0"/>
            <a:ext cx="7091361" cy="1269906"/>
          </a:xfrm>
        </p:spPr>
        <p:txBody>
          <a:bodyPr/>
          <a:lstStyle/>
          <a:p>
            <a:r>
              <a:rPr lang="en-US" dirty="0" smtClean="0"/>
              <a:t>Term 2: Week 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863313" y="1269906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err="1" smtClean="0">
                <a:solidFill>
                  <a:srgbClr val="DF5327"/>
                </a:solidFill>
              </a:rPr>
              <a:t>ee</a:t>
            </a:r>
            <a:r>
              <a:rPr lang="en-US" sz="9000" dirty="0" smtClean="0">
                <a:solidFill>
                  <a:srgbClr val="DF5327"/>
                </a:solidFill>
              </a:rPr>
              <a:t>, </a:t>
            </a:r>
            <a:r>
              <a:rPr lang="en-US" sz="9000" dirty="0" err="1" smtClean="0">
                <a:solidFill>
                  <a:srgbClr val="DF5327"/>
                </a:solidFill>
              </a:rPr>
              <a:t>ea</a:t>
            </a:r>
            <a:r>
              <a:rPr lang="en-US" sz="9000" dirty="0" smtClean="0">
                <a:solidFill>
                  <a:srgbClr val="DF5327"/>
                </a:solidFill>
              </a:rPr>
              <a:t>, y, e,</a:t>
            </a:r>
          </a:p>
          <a:p>
            <a:r>
              <a:rPr lang="en-US" sz="9000" dirty="0" err="1" smtClean="0">
                <a:solidFill>
                  <a:srgbClr val="DF5327"/>
                </a:solidFill>
              </a:rPr>
              <a:t>i</a:t>
            </a:r>
            <a:r>
              <a:rPr lang="en-US" sz="9000" dirty="0" smtClean="0">
                <a:solidFill>
                  <a:srgbClr val="DF5327"/>
                </a:solidFill>
              </a:rPr>
              <a:t>, </a:t>
            </a:r>
            <a:r>
              <a:rPr lang="en-US" sz="9000" dirty="0" err="1" smtClean="0">
                <a:solidFill>
                  <a:srgbClr val="DF5327"/>
                </a:solidFill>
              </a:rPr>
              <a:t>igh</a:t>
            </a:r>
            <a:r>
              <a:rPr lang="en-US" sz="9000" dirty="0" smtClean="0">
                <a:solidFill>
                  <a:srgbClr val="DF5327"/>
                </a:solidFill>
              </a:rPr>
              <a:t>, y, </a:t>
            </a:r>
            <a:r>
              <a:rPr lang="en-US" sz="9000" dirty="0" err="1" smtClean="0">
                <a:solidFill>
                  <a:srgbClr val="DF5327"/>
                </a:solidFill>
              </a:rPr>
              <a:t>ie</a:t>
            </a:r>
            <a:r>
              <a:rPr lang="en-US" sz="9000" dirty="0" smtClean="0">
                <a:solidFill>
                  <a:srgbClr val="DF5327"/>
                </a:solidFill>
              </a:rPr>
              <a:t>, </a:t>
            </a:r>
            <a:r>
              <a:rPr lang="en-US" sz="9000" dirty="0" err="1" smtClean="0">
                <a:solidFill>
                  <a:srgbClr val="DF5327"/>
                </a:solidFill>
              </a:rPr>
              <a:t>i_e</a:t>
            </a:r>
            <a:r>
              <a:rPr lang="en-US" sz="9000" dirty="0" smtClean="0">
                <a:solidFill>
                  <a:srgbClr val="DF5327"/>
                </a:solidFill>
              </a:rPr>
              <a:t>, </a:t>
            </a:r>
          </a:p>
          <a:p>
            <a:r>
              <a:rPr lang="en-US" sz="9000" dirty="0" err="1" smtClean="0">
                <a:solidFill>
                  <a:srgbClr val="DF5327"/>
                </a:solidFill>
              </a:rPr>
              <a:t>ph</a:t>
            </a:r>
            <a:r>
              <a:rPr lang="en-US" sz="9000" dirty="0" smtClean="0">
                <a:solidFill>
                  <a:srgbClr val="DF5327"/>
                </a:solidFill>
              </a:rPr>
              <a:t>, f, </a:t>
            </a:r>
            <a:r>
              <a:rPr lang="en-US" sz="9000" dirty="0" err="1" smtClean="0">
                <a:solidFill>
                  <a:srgbClr val="DF5327"/>
                </a:solidFill>
              </a:rPr>
              <a:t>ff</a:t>
            </a:r>
            <a:r>
              <a:rPr lang="en-US" sz="9000" dirty="0" smtClean="0">
                <a:solidFill>
                  <a:srgbClr val="DF5327"/>
                </a:solidFill>
              </a:rPr>
              <a:t>, </a:t>
            </a:r>
          </a:p>
          <a:p>
            <a:r>
              <a:rPr lang="en-US" sz="9000" dirty="0" smtClean="0">
                <a:solidFill>
                  <a:srgbClr val="DF5327"/>
                </a:solidFill>
              </a:rPr>
              <a:t>ow, </a:t>
            </a:r>
            <a:r>
              <a:rPr lang="en-US" sz="9000" dirty="0" err="1" smtClean="0">
                <a:solidFill>
                  <a:srgbClr val="DF5327"/>
                </a:solidFill>
              </a:rPr>
              <a:t>ou</a:t>
            </a:r>
            <a:endParaRPr lang="en-US" sz="9000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84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58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17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6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r>
              <a:rPr lang="en-CA" sz="16600" spc="1000" dirty="0" smtClean="0"/>
              <a:t>l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3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m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39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1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ss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274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2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83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3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ea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592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DF5327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1662" y="1449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DF5327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4693" y="1707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8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5296" y="1981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2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1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0070C0"/>
                </a:solidFill>
              </a:rPr>
              <a:t>ll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3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21625" y="1600200"/>
            <a:ext cx="7459190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00B050"/>
                </a:solidFill>
              </a:rPr>
              <a:t>ee</a:t>
            </a:r>
            <a:r>
              <a:rPr lang="en-CA" sz="16600" spc="1000" dirty="0" smtClean="0">
                <a:solidFill>
                  <a:srgbClr val="0070C0"/>
                </a:solidFill>
              </a:rPr>
              <a:t>k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1972" y="1823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5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e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5449" y="15529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058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chemeClr val="accent2"/>
                </a:solidFill>
              </a:rPr>
              <a:t>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090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9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ff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7420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8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0310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3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i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172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r>
              <a:rPr lang="en-CA" sz="16600" spc="1000" dirty="0" smtClean="0">
                <a:solidFill>
                  <a:srgbClr val="0070C0"/>
                </a:solidFill>
              </a:rPr>
              <a:t>d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7420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5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rgbClr val="0070C0"/>
                </a:solidFill>
              </a:rPr>
              <a:t>d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7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4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igh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9414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04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chemeClr val="accent2"/>
                </a:solidFill>
              </a:rPr>
              <a:t>igh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2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igh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2859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6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1540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1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8642" y="1849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35921" y="1900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4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ff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9104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3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ie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2873" y="16678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629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ie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9391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8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ie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12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6113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1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d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199086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v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3797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9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h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199086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r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5008" y="174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6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f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6480715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846" y="1784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4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ph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876" y="19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6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err="1" smtClean="0">
                <a:solidFill>
                  <a:srgbClr val="DF5327"/>
                </a:solidFill>
              </a:rPr>
              <a:t>ph</a:t>
            </a:r>
            <a:r>
              <a:rPr lang="en-CA" sz="16600" spc="1000" dirty="0" err="1" smtClean="0">
                <a:solidFill>
                  <a:srgbClr val="00B050"/>
                </a:solidFill>
              </a:rPr>
              <a:t>o</a:t>
            </a:r>
            <a:r>
              <a:rPr lang="en-CA" sz="16600" spc="1000" dirty="0" err="1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00B050"/>
                </a:solidFill>
              </a:rPr>
              <a:t>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718997" y="1519773"/>
            <a:ext cx="13265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/>
              <a:t>n</a:t>
            </a:r>
            <a:endParaRPr lang="en-CA" sz="16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072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6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876" y="19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0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ff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1375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4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f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sh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83650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2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rgbClr val="00B050"/>
                </a:solidFill>
              </a:rPr>
              <a:t>ee</a:t>
            </a:r>
            <a:r>
              <a:rPr lang="en-CA" sz="16600" spc="1000" dirty="0" smtClean="0">
                <a:solidFill>
                  <a:srgbClr val="DF5327"/>
                </a:solidFill>
              </a:rPr>
              <a:t>f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6529" y="1862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9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ff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393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35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DF5327"/>
                </a:solidFill>
              </a:rPr>
              <a:t>ff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7741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0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6574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97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17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0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c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6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6524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4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ou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6574" y="1398431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9718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ou</a:t>
            </a:r>
            <a:r>
              <a:rPr lang="en-CA" sz="16600" spc="1000" dirty="0" smtClean="0"/>
              <a:t>ch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2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zz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243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30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ou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1065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7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159" y="0"/>
            <a:ext cx="7091361" cy="1269906"/>
          </a:xfrm>
        </p:spPr>
        <p:txBody>
          <a:bodyPr/>
          <a:lstStyle/>
          <a:p>
            <a:r>
              <a:rPr lang="en-US" dirty="0" smtClean="0"/>
              <a:t>Term 2: Week 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80571" y="819964"/>
            <a:ext cx="9042400" cy="4619055"/>
          </a:xfrm>
        </p:spPr>
        <p:txBody>
          <a:bodyPr>
            <a:noAutofit/>
          </a:bodyPr>
          <a:lstStyle/>
          <a:p>
            <a:r>
              <a:rPr lang="en-US" sz="9000" dirty="0" smtClean="0">
                <a:solidFill>
                  <a:srgbClr val="DF5327"/>
                </a:solidFill>
              </a:rPr>
              <a:t>o, </a:t>
            </a:r>
            <a:r>
              <a:rPr lang="en-US" sz="9000" dirty="0" err="1" smtClean="0">
                <a:solidFill>
                  <a:srgbClr val="DF5327"/>
                </a:solidFill>
              </a:rPr>
              <a:t>oa</a:t>
            </a:r>
            <a:r>
              <a:rPr lang="en-US" sz="9000" dirty="0" smtClean="0">
                <a:solidFill>
                  <a:srgbClr val="DF5327"/>
                </a:solidFill>
              </a:rPr>
              <a:t>, ow, </a:t>
            </a:r>
            <a:r>
              <a:rPr lang="en-US" sz="9000" dirty="0" err="1" smtClean="0">
                <a:solidFill>
                  <a:srgbClr val="DF5327"/>
                </a:solidFill>
              </a:rPr>
              <a:t>o_e</a:t>
            </a:r>
            <a:r>
              <a:rPr lang="en-US" sz="9000" dirty="0" smtClean="0">
                <a:solidFill>
                  <a:srgbClr val="DF5327"/>
                </a:solidFill>
              </a:rPr>
              <a:t>, </a:t>
            </a:r>
          </a:p>
          <a:p>
            <a:r>
              <a:rPr lang="en-US" sz="9000" dirty="0" smtClean="0">
                <a:solidFill>
                  <a:srgbClr val="DF5327"/>
                </a:solidFill>
              </a:rPr>
              <a:t>a, </a:t>
            </a:r>
            <a:r>
              <a:rPr lang="en-US" sz="9000" dirty="0" err="1" smtClean="0">
                <a:solidFill>
                  <a:srgbClr val="DF5327"/>
                </a:solidFill>
              </a:rPr>
              <a:t>ai</a:t>
            </a:r>
            <a:r>
              <a:rPr lang="en-US" sz="9000" dirty="0" smtClean="0">
                <a:solidFill>
                  <a:srgbClr val="DF5327"/>
                </a:solidFill>
              </a:rPr>
              <a:t>, ay, </a:t>
            </a:r>
            <a:r>
              <a:rPr lang="en-US" sz="9000" dirty="0" err="1" smtClean="0">
                <a:solidFill>
                  <a:srgbClr val="DF5327"/>
                </a:solidFill>
              </a:rPr>
              <a:t>a_e</a:t>
            </a:r>
            <a:r>
              <a:rPr lang="en-US" sz="9000" dirty="0" smtClean="0">
                <a:solidFill>
                  <a:srgbClr val="DF5327"/>
                </a:solidFill>
              </a:rPr>
              <a:t>,</a:t>
            </a:r>
          </a:p>
          <a:p>
            <a:r>
              <a:rPr lang="en-US" sz="9000" dirty="0" smtClean="0">
                <a:solidFill>
                  <a:srgbClr val="DF5327"/>
                </a:solidFill>
              </a:rPr>
              <a:t>se, s, </a:t>
            </a:r>
            <a:r>
              <a:rPr lang="en-US" sz="9000" dirty="0" err="1" smtClean="0">
                <a:solidFill>
                  <a:srgbClr val="DF5327"/>
                </a:solidFill>
              </a:rPr>
              <a:t>ce</a:t>
            </a:r>
            <a:r>
              <a:rPr lang="en-US" sz="9000" dirty="0" smtClean="0">
                <a:solidFill>
                  <a:srgbClr val="DF5327"/>
                </a:solidFill>
              </a:rPr>
              <a:t>, c, </a:t>
            </a:r>
            <a:r>
              <a:rPr lang="en-US" sz="9000" dirty="0" err="1" smtClean="0">
                <a:solidFill>
                  <a:srgbClr val="DF5327"/>
                </a:solidFill>
              </a:rPr>
              <a:t>ss</a:t>
            </a:r>
            <a:r>
              <a:rPr lang="en-US" sz="9000" dirty="0" smtClean="0">
                <a:solidFill>
                  <a:srgbClr val="DF5327"/>
                </a:solidFill>
              </a:rPr>
              <a:t>, u, </a:t>
            </a:r>
            <a:r>
              <a:rPr lang="en-US" sz="9000" dirty="0" err="1" smtClean="0">
                <a:solidFill>
                  <a:srgbClr val="DF5327"/>
                </a:solidFill>
              </a:rPr>
              <a:t>oo</a:t>
            </a:r>
            <a:r>
              <a:rPr lang="en-US" sz="9000" dirty="0" smtClean="0">
                <a:solidFill>
                  <a:srgbClr val="DF5327"/>
                </a:solidFill>
              </a:rPr>
              <a:t>, </a:t>
            </a:r>
            <a:r>
              <a:rPr lang="en-US" sz="9000" dirty="0" err="1" smtClean="0">
                <a:solidFill>
                  <a:srgbClr val="DF5327"/>
                </a:solidFill>
              </a:rPr>
              <a:t>oul</a:t>
            </a:r>
            <a:r>
              <a:rPr lang="en-US" sz="9000" dirty="0" smtClean="0">
                <a:solidFill>
                  <a:srgbClr val="DF5327"/>
                </a:solidFill>
              </a:rPr>
              <a:t>, </a:t>
            </a:r>
            <a:r>
              <a:rPr lang="en-US" sz="9000" dirty="0" err="1" smtClean="0">
                <a:solidFill>
                  <a:srgbClr val="DF5327"/>
                </a:solidFill>
              </a:rPr>
              <a:t>ar</a:t>
            </a:r>
            <a:endParaRPr lang="en-US" sz="9000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58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1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8040" y="1823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6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4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/>
              <a:t>k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3797" y="1823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7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60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4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0017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3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2439" y="819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38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zz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6828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8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5313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5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7887" y="1720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0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4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830551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o_e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2439" y="819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7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w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156574" y="1519773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k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040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7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r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07498" y="1461118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  <a:latin typeface="+mj-lt"/>
              </a:rPr>
              <a:t>d</a:t>
            </a:r>
            <a:endParaRPr lang="en-US" sz="166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8343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v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785169" y="1458151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t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5014" y="1458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5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481" y="1359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3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l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dy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0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4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b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by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5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j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zz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ai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481" y="1359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0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4253" y="1115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1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436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2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183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7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1313" y="1243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76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0462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6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ay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5313" y="1771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1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2" y="685800"/>
            <a:ext cx="7998039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a_e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9651" y="1258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6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b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847462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s</a:t>
            </a:r>
            <a:endParaRPr lang="en-US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2723" y="1444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7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f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03589" y="1439347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k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9559" y="1439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7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736980"/>
            <a:ext cx="7091361" cy="1269906"/>
          </a:xfrm>
        </p:spPr>
        <p:txBody>
          <a:bodyPr/>
          <a:lstStyle/>
          <a:p>
            <a:r>
              <a:rPr lang="en-US" dirty="0" smtClean="0"/>
              <a:t>Term 1: Week </a:t>
            </a:r>
            <a:r>
              <a:rPr lang="en-US" dirty="0"/>
              <a:t>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7542" y="2114623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err="1" smtClean="0"/>
              <a:t>sh</a:t>
            </a:r>
            <a:r>
              <a:rPr lang="en-US" sz="9000" dirty="0" smtClean="0"/>
              <a:t>, </a:t>
            </a:r>
            <a:r>
              <a:rPr lang="en-US" sz="9000" dirty="0" err="1" smtClean="0"/>
              <a:t>ch</a:t>
            </a:r>
            <a:r>
              <a:rPr lang="en-US" sz="9000" dirty="0" smtClean="0"/>
              <a:t>, </a:t>
            </a:r>
            <a:r>
              <a:rPr lang="en-US" sz="9000" dirty="0" err="1" smtClean="0"/>
              <a:t>th</a:t>
            </a:r>
            <a:r>
              <a:rPr lang="en-US" sz="9000" dirty="0" smtClean="0"/>
              <a:t>, </a:t>
            </a:r>
            <a:r>
              <a:rPr lang="en-US" sz="9000" dirty="0" err="1" smtClean="0"/>
              <a:t>wh</a:t>
            </a:r>
            <a:r>
              <a:rPr lang="en-US" sz="9000" dirty="0" smtClean="0"/>
              <a:t>, </a:t>
            </a:r>
          </a:p>
          <a:p>
            <a:r>
              <a:rPr lang="en-US" sz="9000" dirty="0" err="1" smtClean="0"/>
              <a:t>ck</a:t>
            </a:r>
            <a:r>
              <a:rPr lang="en-US" sz="9000" dirty="0" smtClean="0"/>
              <a:t>, ng, </a:t>
            </a:r>
            <a:r>
              <a:rPr lang="en-US" sz="9000" dirty="0" err="1" smtClean="0"/>
              <a:t>qu</a:t>
            </a:r>
            <a:r>
              <a:rPr lang="en-US" sz="9000" dirty="0" smtClean="0"/>
              <a:t>, 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586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err="1" smtClean="0"/>
              <a:t>wh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9184943" y="151977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l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1313" y="1519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2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4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sen</a:t>
            </a:r>
            <a:r>
              <a:rPr lang="en-US" sz="16600" spc="1000" dirty="0" smtClean="0">
                <a:solidFill>
                  <a:schemeClr val="accent2"/>
                </a:solidFill>
              </a:rPr>
              <a:t>se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2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ch</a:t>
            </a:r>
            <a:r>
              <a:rPr lang="en-US" sz="16600" spc="1000" dirty="0" smtClean="0">
                <a:solidFill>
                  <a:srgbClr val="00B050"/>
                </a:solidFill>
              </a:rPr>
              <a:t>a</a:t>
            </a:r>
            <a:r>
              <a:rPr lang="en-US" sz="16600" spc="1000" dirty="0" smtClean="0">
                <a:solidFill>
                  <a:schemeClr val="accent2"/>
                </a:solidFill>
              </a:rPr>
              <a:t>se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661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2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812" y="1465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1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s</a:t>
            </a:r>
            <a:r>
              <a:rPr lang="en-US" sz="16600" spc="1000" dirty="0" smtClean="0"/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166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5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err="1" smtClean="0">
                <a:solidFill>
                  <a:schemeClr val="accent2"/>
                </a:solidFill>
              </a:rPr>
              <a:t>s</a:t>
            </a:r>
            <a:r>
              <a:rPr lang="en-US" sz="16600" spc="1000" dirty="0" err="1" smtClean="0"/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856113" y="1600200"/>
            <a:ext cx="15454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f</a:t>
            </a:r>
            <a:endParaRPr lang="en-CA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4045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12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p</a:t>
            </a:r>
            <a:r>
              <a:rPr lang="en-US" sz="16600" spc="1000" dirty="0" smtClean="0">
                <a:solidFill>
                  <a:srgbClr val="00B050"/>
                </a:solidFill>
              </a:rPr>
              <a:t>ea</a:t>
            </a:r>
            <a:r>
              <a:rPr lang="en-US" sz="16600" spc="1000" dirty="0" smtClean="0">
                <a:solidFill>
                  <a:schemeClr val="accent2"/>
                </a:solidFill>
              </a:rPr>
              <a:t>ce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4997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0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81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sh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247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14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err="1" smtClean="0">
                <a:solidFill>
                  <a:srgbClr val="00B050"/>
                </a:solidFill>
              </a:rPr>
              <a:t>m</a:t>
            </a:r>
            <a:r>
              <a:rPr lang="en-US" sz="16600" spc="1000" dirty="0" err="1" smtClean="0"/>
              <a:t>i_e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607679" y="1525765"/>
            <a:ext cx="15454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accent2"/>
                </a:solidFill>
              </a:rPr>
              <a:t>c</a:t>
            </a:r>
            <a:endParaRPr lang="en-CA" sz="16600" dirty="0">
              <a:solidFill>
                <a:schemeClr val="accent2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7754" y="1214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7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ss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2116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m</a:t>
            </a:r>
            <a:r>
              <a:rPr lang="en-US" sz="16600" spc="1000" dirty="0" smtClean="0">
                <a:solidFill>
                  <a:srgbClr val="00B050"/>
                </a:solidFill>
              </a:rPr>
              <a:t>e</a:t>
            </a:r>
            <a:r>
              <a:rPr lang="en-US" sz="16600" spc="1000" dirty="0" smtClean="0">
                <a:solidFill>
                  <a:schemeClr val="accent2"/>
                </a:solidFill>
              </a:rPr>
              <a:t>ss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9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u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1054" y="1321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71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u</a:t>
            </a:r>
            <a:r>
              <a:rPr lang="en-US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637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8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p</a:t>
            </a:r>
            <a:r>
              <a:rPr lang="en-US" sz="16600" spc="1000" dirty="0" smtClean="0">
                <a:solidFill>
                  <a:schemeClr val="accent2"/>
                </a:solidFill>
              </a:rPr>
              <a:t>u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1070" y="1784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1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oo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1231006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813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oo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1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g</a:t>
            </a:r>
            <a:r>
              <a:rPr lang="en-US" sz="16600" spc="1000" dirty="0" smtClean="0">
                <a:solidFill>
                  <a:schemeClr val="accent2"/>
                </a:solidFill>
              </a:rPr>
              <a:t>oo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0310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0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oul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8012" y="85733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2421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243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2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oul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7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w</a:t>
            </a:r>
            <a:r>
              <a:rPr lang="en-US" sz="16600" spc="1000" dirty="0" smtClean="0">
                <a:solidFill>
                  <a:schemeClr val="accent2"/>
                </a:solidFill>
              </a:rPr>
              <a:t>oul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6068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2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ar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9413" y="1243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8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ar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7268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3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ar</a:t>
            </a:r>
            <a:r>
              <a:rPr lang="en-US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1527" y="870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3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b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th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302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5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4541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0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159" y="0"/>
            <a:ext cx="7091361" cy="1269906"/>
          </a:xfrm>
        </p:spPr>
        <p:txBody>
          <a:bodyPr/>
          <a:lstStyle/>
          <a:p>
            <a:r>
              <a:rPr lang="en-US" dirty="0" smtClean="0"/>
              <a:t>Term 2: Week 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863313" y="1269906"/>
            <a:ext cx="10890226" cy="4619055"/>
          </a:xfrm>
        </p:spPr>
        <p:txBody>
          <a:bodyPr>
            <a:noAutofit/>
          </a:bodyPr>
          <a:lstStyle/>
          <a:p>
            <a:r>
              <a:rPr lang="en-US" sz="9000" dirty="0" err="1" smtClean="0"/>
              <a:t>oo</a:t>
            </a:r>
            <a:r>
              <a:rPr lang="en-US" sz="9000" dirty="0" smtClean="0"/>
              <a:t>, </a:t>
            </a:r>
            <a:r>
              <a:rPr lang="en-US" sz="9000" dirty="0" err="1" smtClean="0"/>
              <a:t>ew</a:t>
            </a:r>
            <a:r>
              <a:rPr lang="en-US" sz="9000" dirty="0" smtClean="0"/>
              <a:t>, </a:t>
            </a:r>
            <a:r>
              <a:rPr lang="en-US" sz="9000" dirty="0" err="1" smtClean="0"/>
              <a:t>ue</a:t>
            </a:r>
            <a:r>
              <a:rPr lang="en-US" sz="9000" dirty="0" smtClean="0"/>
              <a:t>, </a:t>
            </a:r>
            <a:r>
              <a:rPr lang="en-US" sz="9000" dirty="0" err="1" smtClean="0"/>
              <a:t>u_e</a:t>
            </a:r>
            <a:r>
              <a:rPr lang="en-US" sz="9000" dirty="0" smtClean="0"/>
              <a:t>,</a:t>
            </a:r>
          </a:p>
          <a:p>
            <a:r>
              <a:rPr lang="en-US" sz="9000" dirty="0" smtClean="0">
                <a:solidFill>
                  <a:srgbClr val="DF5327"/>
                </a:solidFill>
              </a:rPr>
              <a:t>se, s, </a:t>
            </a:r>
            <a:r>
              <a:rPr lang="en-US" sz="9000" dirty="0" err="1" smtClean="0">
                <a:solidFill>
                  <a:srgbClr val="DF5327"/>
                </a:solidFill>
              </a:rPr>
              <a:t>ce</a:t>
            </a:r>
            <a:r>
              <a:rPr lang="en-US" sz="9000" dirty="0" smtClean="0">
                <a:solidFill>
                  <a:srgbClr val="DF5327"/>
                </a:solidFill>
              </a:rPr>
              <a:t>, c, </a:t>
            </a:r>
            <a:r>
              <a:rPr lang="en-US" sz="9000" dirty="0" err="1" smtClean="0">
                <a:solidFill>
                  <a:srgbClr val="DF5327"/>
                </a:solidFill>
              </a:rPr>
              <a:t>ss</a:t>
            </a:r>
            <a:r>
              <a:rPr lang="en-US" sz="9000" dirty="0" smtClean="0">
                <a:solidFill>
                  <a:srgbClr val="DF5327"/>
                </a:solidFill>
              </a:rPr>
              <a:t>, </a:t>
            </a:r>
          </a:p>
          <a:p>
            <a:r>
              <a:rPr lang="en-US" sz="9000" dirty="0" smtClean="0">
                <a:solidFill>
                  <a:srgbClr val="DF5327"/>
                </a:solidFill>
              </a:rPr>
              <a:t>u, </a:t>
            </a:r>
            <a:r>
              <a:rPr lang="en-US" sz="9000" dirty="0" err="1" smtClean="0">
                <a:solidFill>
                  <a:srgbClr val="DF5327"/>
                </a:solidFill>
              </a:rPr>
              <a:t>oo</a:t>
            </a:r>
            <a:r>
              <a:rPr lang="en-US" sz="9000" dirty="0" smtClean="0">
                <a:solidFill>
                  <a:srgbClr val="DF5327"/>
                </a:solidFill>
              </a:rPr>
              <a:t>, </a:t>
            </a:r>
            <a:r>
              <a:rPr lang="en-US" sz="9000" dirty="0" err="1" smtClean="0">
                <a:solidFill>
                  <a:srgbClr val="DF5327"/>
                </a:solidFill>
              </a:rPr>
              <a:t>oul</a:t>
            </a:r>
            <a:r>
              <a:rPr lang="en-US" sz="9000" dirty="0" smtClean="0">
                <a:solidFill>
                  <a:srgbClr val="DF5327"/>
                </a:solidFill>
              </a:rPr>
              <a:t>, </a:t>
            </a:r>
            <a:r>
              <a:rPr lang="en-US" sz="9000" dirty="0" err="1" smtClean="0">
                <a:solidFill>
                  <a:srgbClr val="DF5327"/>
                </a:solidFill>
              </a:rPr>
              <a:t>ar</a:t>
            </a:r>
            <a:endParaRPr lang="en-US" sz="9000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oo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94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c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568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/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0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n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7268" y="147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4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2113" y="1550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3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z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81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9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ew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7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817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7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4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ue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9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9098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5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4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3786" y="1089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87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2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462062" cy="4418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u_e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657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J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u_e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642742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8660" y="1595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2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r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u_e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56134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d</a:t>
            </a:r>
            <a:endParaRPr lang="en-US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5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3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sen</a:t>
            </a:r>
            <a:r>
              <a:rPr lang="en-US" sz="16600" spc="1000" dirty="0" smtClean="0">
                <a:solidFill>
                  <a:schemeClr val="accent2"/>
                </a:solidFill>
              </a:rPr>
              <a:t>se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2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ch</a:t>
            </a:r>
            <a:r>
              <a:rPr lang="en-US" sz="16600" spc="1000" dirty="0" smtClean="0">
                <a:solidFill>
                  <a:srgbClr val="00B050"/>
                </a:solidFill>
              </a:rPr>
              <a:t>a</a:t>
            </a:r>
            <a:r>
              <a:rPr lang="en-US" sz="16600" spc="1000" dirty="0" smtClean="0">
                <a:solidFill>
                  <a:schemeClr val="accent2"/>
                </a:solidFill>
              </a:rPr>
              <a:t>se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661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8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812" y="1465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6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s</a:t>
            </a:r>
            <a:r>
              <a:rPr lang="en-US" sz="16600" spc="1000" dirty="0" smtClean="0"/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166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3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err="1" smtClean="0">
                <a:solidFill>
                  <a:schemeClr val="accent2"/>
                </a:solidFill>
              </a:rPr>
              <a:t>s</a:t>
            </a:r>
            <a:r>
              <a:rPr lang="en-US" sz="16600" spc="1000" dirty="0" err="1" smtClean="0"/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856113" y="1600200"/>
            <a:ext cx="15454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f</a:t>
            </a:r>
            <a:endParaRPr lang="en-CA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4045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8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ch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546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1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p</a:t>
            </a:r>
            <a:r>
              <a:rPr lang="en-US" sz="16600" spc="1000" dirty="0" smtClean="0">
                <a:solidFill>
                  <a:srgbClr val="00B050"/>
                </a:solidFill>
              </a:rPr>
              <a:t>ea</a:t>
            </a:r>
            <a:r>
              <a:rPr lang="en-US" sz="16600" spc="1000" dirty="0" smtClean="0">
                <a:solidFill>
                  <a:schemeClr val="accent2"/>
                </a:solidFill>
              </a:rPr>
              <a:t>ce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4997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9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558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err="1" smtClean="0">
                <a:solidFill>
                  <a:srgbClr val="00B050"/>
                </a:solidFill>
              </a:rPr>
              <a:t>m</a:t>
            </a:r>
            <a:r>
              <a:rPr lang="en-US" sz="16600" spc="1000" dirty="0" err="1" smtClean="0"/>
              <a:t>i_e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607679" y="1525765"/>
            <a:ext cx="15454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accent2"/>
                </a:solidFill>
              </a:rPr>
              <a:t>c</a:t>
            </a:r>
            <a:endParaRPr lang="en-CA" sz="16600" dirty="0">
              <a:solidFill>
                <a:schemeClr val="accent2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7754" y="1214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1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ss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168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m</a:t>
            </a:r>
            <a:r>
              <a:rPr lang="en-US" sz="16600" spc="1000" dirty="0" smtClean="0">
                <a:solidFill>
                  <a:srgbClr val="00B050"/>
                </a:solidFill>
              </a:rPr>
              <a:t>e</a:t>
            </a:r>
            <a:r>
              <a:rPr lang="en-US" sz="16600" spc="1000" dirty="0" smtClean="0">
                <a:solidFill>
                  <a:schemeClr val="accent2"/>
                </a:solidFill>
              </a:rPr>
              <a:t>ss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2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u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1054" y="1321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8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u</a:t>
            </a:r>
            <a:r>
              <a:rPr lang="en-US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637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4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p</a:t>
            </a:r>
            <a:r>
              <a:rPr lang="en-US" sz="16600" spc="1000" dirty="0" smtClean="0">
                <a:solidFill>
                  <a:schemeClr val="accent2"/>
                </a:solidFill>
              </a:rPr>
              <a:t>u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1070" y="1784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9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oo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1231006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306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ch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804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5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oo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1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8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g</a:t>
            </a:r>
            <a:r>
              <a:rPr lang="en-US" sz="16600" spc="1000" dirty="0" smtClean="0">
                <a:solidFill>
                  <a:schemeClr val="accent2"/>
                </a:solidFill>
              </a:rPr>
              <a:t>oo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0310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3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oul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8012" y="85733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612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oul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5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w</a:t>
            </a:r>
            <a:r>
              <a:rPr lang="en-US" sz="16600" spc="1000" dirty="0" smtClean="0">
                <a:solidFill>
                  <a:schemeClr val="accent2"/>
                </a:solidFill>
              </a:rPr>
              <a:t>oul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6068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5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ar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9413" y="1243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6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ar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7268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8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ar</a:t>
            </a:r>
            <a:r>
              <a:rPr lang="en-US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1527" y="870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9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b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th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302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5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6056" y="1552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8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4541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0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6-Point Star 13"/>
          <p:cNvSpPr/>
          <p:nvPr/>
        </p:nvSpPr>
        <p:spPr>
          <a:xfrm>
            <a:off x="714793" y="1958965"/>
            <a:ext cx="3565488" cy="3530809"/>
          </a:xfrm>
          <a:prstGeom prst="star6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0676" y="304649"/>
            <a:ext cx="8914718" cy="1979925"/>
          </a:xfrm>
        </p:spPr>
        <p:txBody>
          <a:bodyPr>
            <a:noAutofit/>
          </a:bodyPr>
          <a:lstStyle/>
          <a:p>
            <a:r>
              <a:rPr lang="en-US" sz="8000" dirty="0" smtClean="0"/>
              <a:t>A Path to Reading and Spelling Well</a:t>
            </a:r>
            <a:endParaRPr lang="en-US" sz="8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3605122">
            <a:off x="4093179" y="4939874"/>
            <a:ext cx="822149" cy="1918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3654237">
            <a:off x="6167566" y="3920727"/>
            <a:ext cx="822149" cy="1918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4313010" flipH="1">
            <a:off x="6895282" y="2638851"/>
            <a:ext cx="783820" cy="18288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2215" y="3341194"/>
            <a:ext cx="2486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+mj-lt"/>
                <a:cs typeface="Courier New" panose="02070309020205020404" pitchFamily="49" charset="0"/>
              </a:rPr>
              <a:t>Level 4</a:t>
            </a:r>
            <a:endParaRPr lang="en-US" sz="4000" b="1" dirty="0">
              <a:latin typeface="+mj-lt"/>
              <a:cs typeface="Courier New" panose="02070309020205020404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4313010" flipH="1">
            <a:off x="8929120" y="1622817"/>
            <a:ext cx="851716" cy="19873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3654237">
            <a:off x="8335620" y="2962164"/>
            <a:ext cx="822149" cy="19183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4309414" flipH="1">
            <a:off x="4631012" y="3626250"/>
            <a:ext cx="820157" cy="19136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3605122">
            <a:off x="4093179" y="4940772"/>
            <a:ext cx="822149" cy="1918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4472176" flipH="1">
            <a:off x="4631907" y="3622742"/>
            <a:ext cx="835791" cy="19501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3605122">
            <a:off x="6203229" y="3911695"/>
            <a:ext cx="822149" cy="19183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4472176" flipH="1">
            <a:off x="6869296" y="2571438"/>
            <a:ext cx="835791" cy="19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0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th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5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2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wh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282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8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3498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5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wh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092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8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ck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127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46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ildren Happy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7909083B-3485-49E7-BBE7-EFD488C62F99}" vid="{B57F6697-5DA8-422E-86BF-20B69A74A1E0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22224F2-88E2-4E19-8BE2-5AB2030F71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0</TotalTime>
  <Words>6676</Words>
  <Application>Microsoft Office PowerPoint</Application>
  <PresentationFormat>Widescreen</PresentationFormat>
  <Paragraphs>2326</Paragraphs>
  <Slides>941</Slides>
  <Notes>324</Notes>
  <HiddenSlides>0</HiddenSlides>
  <MMClips>904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941</vt:i4>
      </vt:variant>
    </vt:vector>
  </HeadingPairs>
  <TitlesOfParts>
    <vt:vector size="945" baseType="lpstr">
      <vt:lpstr>Courier New</vt:lpstr>
      <vt:lpstr>Euphemia</vt:lpstr>
      <vt:lpstr>Wingdings</vt:lpstr>
      <vt:lpstr>Children Happy 16x9</vt:lpstr>
      <vt:lpstr>Primary 4</vt:lpstr>
      <vt:lpstr>Term 1: Week 1</vt:lpstr>
      <vt:lpstr>PowerPoint Presentation</vt:lpstr>
      <vt:lpstr>sad</vt:lpstr>
      <vt:lpstr>Sam</vt:lpstr>
      <vt:lpstr>PowerPoint Presentation</vt:lpstr>
      <vt:lpstr>met</vt:lpstr>
      <vt:lpstr>mop</vt:lpstr>
      <vt:lpstr>PowerPoint Presentation</vt:lpstr>
      <vt:lpstr>cap</vt:lpstr>
      <vt:lpstr>cog</vt:lpstr>
      <vt:lpstr>PowerPoint Presentation</vt:lpstr>
      <vt:lpstr>tag</vt:lpstr>
      <vt:lpstr>top</vt:lpstr>
      <vt:lpstr>PowerPoint Presentation</vt:lpstr>
      <vt:lpstr>got</vt:lpstr>
      <vt:lpstr>gas</vt:lpstr>
      <vt:lpstr>PowerPoint Presentation</vt:lpstr>
      <vt:lpstr>pet</vt:lpstr>
      <vt:lpstr>pop</vt:lpstr>
      <vt:lpstr>PowerPoint Presentation</vt:lpstr>
      <vt:lpstr>sap</vt:lpstr>
      <vt:lpstr>mat</vt:lpstr>
      <vt:lpstr>PowerPoint Presentation</vt:lpstr>
      <vt:lpstr>Tom</vt:lpstr>
      <vt:lpstr>lot</vt:lpstr>
      <vt:lpstr>PowerPoint Presentation</vt:lpstr>
      <vt:lpstr>rap</vt:lpstr>
      <vt:lpstr>rug</vt:lpstr>
      <vt:lpstr>PowerPoint Presentation</vt:lpstr>
      <vt:lpstr>lip</vt:lpstr>
      <vt:lpstr>log</vt:lpstr>
      <vt:lpstr>PowerPoint Presentation</vt:lpstr>
      <vt:lpstr>bud</vt:lpstr>
      <vt:lpstr>dad</vt:lpstr>
      <vt:lpstr>PowerPoint Presentation</vt:lpstr>
      <vt:lpstr>bug</vt:lpstr>
      <vt:lpstr>Bob</vt:lpstr>
      <vt:lpstr>PowerPoint Presentation</vt:lpstr>
      <vt:lpstr>fog</vt:lpstr>
      <vt:lpstr>PowerPoint Presentation</vt:lpstr>
      <vt:lpstr>hut</vt:lpstr>
      <vt:lpstr>hid</vt:lpstr>
      <vt:lpstr>PowerPoint Presentation</vt:lpstr>
      <vt:lpstr>rip</vt:lpstr>
      <vt:lpstr>pit</vt:lpstr>
      <vt:lpstr>PowerPoint Presentation</vt:lpstr>
      <vt:lpstr>gum</vt:lpstr>
      <vt:lpstr>but</vt:lpstr>
      <vt:lpstr>Term 1: Week 2</vt:lpstr>
      <vt:lpstr>PowerPoint Presentation</vt:lpstr>
      <vt:lpstr>vat</vt:lpstr>
      <vt:lpstr>vet</vt:lpstr>
      <vt:lpstr>PowerPoint Presentation</vt:lpstr>
      <vt:lpstr>wet</vt:lpstr>
      <vt:lpstr>win</vt:lpstr>
      <vt:lpstr>PowerPoint Presentation</vt:lpstr>
      <vt:lpstr>yen</vt:lpstr>
      <vt:lpstr>yell</vt:lpstr>
      <vt:lpstr>PowerPoint Presentation</vt:lpstr>
      <vt:lpstr>zip</vt:lpstr>
      <vt:lpstr>zap</vt:lpstr>
      <vt:lpstr>PowerPoint Presentation</vt:lpstr>
      <vt:lpstr>jet</vt:lpstr>
      <vt:lpstr>jig</vt:lpstr>
      <vt:lpstr>PowerPoint Presentation</vt:lpstr>
      <vt:lpstr>nap</vt:lpstr>
      <vt:lpstr>nut</vt:lpstr>
      <vt:lpstr>PowerPoint Presentation</vt:lpstr>
      <vt:lpstr>kip</vt:lpstr>
      <vt:lpstr>kit</vt:lpstr>
      <vt:lpstr>PowerPoint Presentation</vt:lpstr>
      <vt:lpstr>bed</vt:lpstr>
      <vt:lpstr>elf</vt:lpstr>
      <vt:lpstr>PowerPoint Presentation</vt:lpstr>
      <vt:lpstr>dull</vt:lpstr>
      <vt:lpstr>sell</vt:lpstr>
      <vt:lpstr>PowerPoint Presentation</vt:lpstr>
      <vt:lpstr>hiss</vt:lpstr>
      <vt:lpstr>mess</vt:lpstr>
      <vt:lpstr>PowerPoint Presentation</vt:lpstr>
      <vt:lpstr>huff</vt:lpstr>
      <vt:lpstr>cuff</vt:lpstr>
      <vt:lpstr>PowerPoint Presentation</vt:lpstr>
      <vt:lpstr>fuzz</vt:lpstr>
      <vt:lpstr>jazz</vt:lpstr>
      <vt:lpstr>Term 1: Week 3</vt:lpstr>
      <vt:lpstr>PowerPoint Presentation</vt:lpstr>
      <vt:lpstr>dash</vt:lpstr>
      <vt:lpstr>ship</vt:lpstr>
      <vt:lpstr>PowerPoint Presentation</vt:lpstr>
      <vt:lpstr>chop</vt:lpstr>
      <vt:lpstr>chill</vt:lpstr>
      <vt:lpstr>PowerPoint Presentation</vt:lpstr>
      <vt:lpstr>thud</vt:lpstr>
      <vt:lpstr>PowerPoint Presentation</vt:lpstr>
      <vt:lpstr>whip</vt:lpstr>
      <vt:lpstr>when</vt:lpstr>
      <vt:lpstr>PowerPoint Presentation</vt:lpstr>
      <vt:lpstr>shack</vt:lpstr>
      <vt:lpstr>check</vt:lpstr>
      <vt:lpstr>PowerPoint Presentation</vt:lpstr>
      <vt:lpstr>long</vt:lpstr>
      <vt:lpstr>song</vt:lpstr>
      <vt:lpstr>PowerPoint Presentation</vt:lpstr>
      <vt:lpstr>quick</vt:lpstr>
      <vt:lpstr>quill</vt:lpstr>
      <vt:lpstr>PowerPoint Presentation</vt:lpstr>
      <vt:lpstr>fix</vt:lpstr>
      <vt:lpstr>tax</vt:lpstr>
      <vt:lpstr>Term 1: Week 4</vt:lpstr>
      <vt:lpstr>PowerPoint Presentation</vt:lpstr>
      <vt:lpstr>bee</vt:lpstr>
      <vt:lpstr>eel</vt:lpstr>
      <vt:lpstr>cheek</vt:lpstr>
      <vt:lpstr>PowerPoint Presentation</vt:lpstr>
      <vt:lpstr>leaf</vt:lpstr>
      <vt:lpstr>bead</vt:lpstr>
      <vt:lpstr>beak</vt:lpstr>
      <vt:lpstr>PowerPoint Presentation</vt:lpstr>
      <vt:lpstr>belly</vt:lpstr>
      <vt:lpstr>cheeky</vt:lpstr>
      <vt:lpstr>PowerPoint Presentation</vt:lpstr>
      <vt:lpstr>me</vt:lpstr>
      <vt:lpstr>she</vt:lpstr>
      <vt:lpstr>PowerPoint Presentation</vt:lpstr>
      <vt:lpstr>find</vt:lpstr>
      <vt:lpstr>wild</vt:lpstr>
      <vt:lpstr>PowerPoint Presentation</vt:lpstr>
      <vt:lpstr>high</vt:lpstr>
      <vt:lpstr>sigh</vt:lpstr>
      <vt:lpstr>PowerPoint Presentation</vt:lpstr>
      <vt:lpstr>sky</vt:lpstr>
      <vt:lpstr>spy</vt:lpstr>
      <vt:lpstr>PowerPoint Presentation</vt:lpstr>
      <vt:lpstr>tie</vt:lpstr>
      <vt:lpstr>lie</vt:lpstr>
      <vt:lpstr>PowerPoint Presentation</vt:lpstr>
      <vt:lpstr>di_e</vt:lpstr>
      <vt:lpstr>hi_e</vt:lpstr>
      <vt:lpstr>fi_e</vt:lpstr>
      <vt:lpstr>Term 1: Week 5</vt:lpstr>
      <vt:lpstr>PowerPoint Presentation</vt:lpstr>
      <vt:lpstr>so</vt:lpstr>
      <vt:lpstr>ago</vt:lpstr>
      <vt:lpstr>PowerPoint Presentation</vt:lpstr>
      <vt:lpstr>oak</vt:lpstr>
      <vt:lpstr>loaf</vt:lpstr>
      <vt:lpstr>goat</vt:lpstr>
      <vt:lpstr>PowerPoint Presentation</vt:lpstr>
      <vt:lpstr>bow</vt:lpstr>
      <vt:lpstr>row</vt:lpstr>
      <vt:lpstr>show</vt:lpstr>
      <vt:lpstr>PowerPoint Presentation</vt:lpstr>
      <vt:lpstr>wo_e</vt:lpstr>
      <vt:lpstr>ro_e</vt:lpstr>
      <vt:lpstr>vo_e</vt:lpstr>
      <vt:lpstr>PowerPoint Presentation</vt:lpstr>
      <vt:lpstr>lady</vt:lpstr>
      <vt:lpstr>baby</vt:lpstr>
      <vt:lpstr>PowerPoint Presentation</vt:lpstr>
      <vt:lpstr>rain</vt:lpstr>
      <vt:lpstr>bait</vt:lpstr>
      <vt:lpstr>pain</vt:lpstr>
      <vt:lpstr>PowerPoint Presentation</vt:lpstr>
      <vt:lpstr>bay</vt:lpstr>
      <vt:lpstr>way</vt:lpstr>
      <vt:lpstr>PowerPoint Presentation</vt:lpstr>
      <vt:lpstr>ba_e</vt:lpstr>
      <vt:lpstr>fa_e</vt:lpstr>
      <vt:lpstr>wha_e</vt:lpstr>
      <vt:lpstr>Term 1: Week 6</vt:lpstr>
      <vt:lpstr>PowerPoint Presentation</vt:lpstr>
      <vt:lpstr>noon</vt:lpstr>
      <vt:lpstr>root</vt:lpstr>
      <vt:lpstr>zoom</vt:lpstr>
      <vt:lpstr>PowerPoint Presentation</vt:lpstr>
      <vt:lpstr>blew</vt:lpstr>
      <vt:lpstr>brew</vt:lpstr>
      <vt:lpstr>chew</vt:lpstr>
      <vt:lpstr>PowerPoint Presentation</vt:lpstr>
      <vt:lpstr>blue</vt:lpstr>
      <vt:lpstr>glue</vt:lpstr>
      <vt:lpstr>Sue</vt:lpstr>
      <vt:lpstr>PowerPoint Presentation</vt:lpstr>
      <vt:lpstr>Ju_e</vt:lpstr>
      <vt:lpstr>ru_e</vt:lpstr>
      <vt:lpstr>Term 1: Week 7</vt:lpstr>
      <vt:lpstr>PowerPoint Presentation</vt:lpstr>
      <vt:lpstr>sad</vt:lpstr>
      <vt:lpstr>Sam</vt:lpstr>
      <vt:lpstr>PowerPoint Presentation</vt:lpstr>
      <vt:lpstr>met</vt:lpstr>
      <vt:lpstr>mop</vt:lpstr>
      <vt:lpstr>PowerPoint Presentation</vt:lpstr>
      <vt:lpstr>cap</vt:lpstr>
      <vt:lpstr>cog</vt:lpstr>
      <vt:lpstr>PowerPoint Presentation</vt:lpstr>
      <vt:lpstr>tag</vt:lpstr>
      <vt:lpstr>top</vt:lpstr>
      <vt:lpstr>PowerPoint Presentation</vt:lpstr>
      <vt:lpstr>got</vt:lpstr>
      <vt:lpstr>gas</vt:lpstr>
      <vt:lpstr>PowerPoint Presentation</vt:lpstr>
      <vt:lpstr>pet</vt:lpstr>
      <vt:lpstr>pop</vt:lpstr>
      <vt:lpstr>PowerPoint Presentation</vt:lpstr>
      <vt:lpstr>sap</vt:lpstr>
      <vt:lpstr>mat</vt:lpstr>
      <vt:lpstr>PowerPoint Presentation</vt:lpstr>
      <vt:lpstr>Tom</vt:lpstr>
      <vt:lpstr>lot</vt:lpstr>
      <vt:lpstr>PowerPoint Presentation</vt:lpstr>
      <vt:lpstr>rap</vt:lpstr>
      <vt:lpstr>rug</vt:lpstr>
      <vt:lpstr>PowerPoint Presentation</vt:lpstr>
      <vt:lpstr>lip</vt:lpstr>
      <vt:lpstr>log</vt:lpstr>
      <vt:lpstr>PowerPoint Presentation</vt:lpstr>
      <vt:lpstr>bud</vt:lpstr>
      <vt:lpstr>dad</vt:lpstr>
      <vt:lpstr>PowerPoint Presentation</vt:lpstr>
      <vt:lpstr>bug</vt:lpstr>
      <vt:lpstr>Bob</vt:lpstr>
      <vt:lpstr>PowerPoint Presentation</vt:lpstr>
      <vt:lpstr>fog</vt:lpstr>
      <vt:lpstr>PowerPoint Presentation</vt:lpstr>
      <vt:lpstr>hut</vt:lpstr>
      <vt:lpstr>hid</vt:lpstr>
      <vt:lpstr>PowerPoint Presentation</vt:lpstr>
      <vt:lpstr>rip</vt:lpstr>
      <vt:lpstr>pit</vt:lpstr>
      <vt:lpstr>PowerPoint Presentation</vt:lpstr>
      <vt:lpstr>gum</vt:lpstr>
      <vt:lpstr>but</vt:lpstr>
      <vt:lpstr>PowerPoint Presentation</vt:lpstr>
      <vt:lpstr>rap</vt:lpstr>
      <vt:lpstr>rug</vt:lpstr>
      <vt:lpstr>PowerPoint Presentation</vt:lpstr>
      <vt:lpstr>lorry</vt:lpstr>
      <vt:lpstr>ferry</vt:lpstr>
      <vt:lpstr>PowerPoint Presentation</vt:lpstr>
      <vt:lpstr>wri_e</vt:lpstr>
      <vt:lpstr>wreath</vt:lpstr>
      <vt:lpstr>Term 1: Week 8</vt:lpstr>
      <vt:lpstr>PowerPoint Presentation</vt:lpstr>
      <vt:lpstr>vat</vt:lpstr>
      <vt:lpstr>vet</vt:lpstr>
      <vt:lpstr>PowerPoint Presentation</vt:lpstr>
      <vt:lpstr>wet</vt:lpstr>
      <vt:lpstr>win</vt:lpstr>
      <vt:lpstr>PowerPoint Presentation</vt:lpstr>
      <vt:lpstr>yen</vt:lpstr>
      <vt:lpstr>yell</vt:lpstr>
      <vt:lpstr>PowerPoint Presentation</vt:lpstr>
      <vt:lpstr>zip</vt:lpstr>
      <vt:lpstr>zap</vt:lpstr>
      <vt:lpstr>PowerPoint Presentation</vt:lpstr>
      <vt:lpstr>jet</vt:lpstr>
      <vt:lpstr>jig</vt:lpstr>
      <vt:lpstr>PowerPoint Presentation</vt:lpstr>
      <vt:lpstr>nap</vt:lpstr>
      <vt:lpstr>nut</vt:lpstr>
      <vt:lpstr>PowerPoint Presentation</vt:lpstr>
      <vt:lpstr>kip</vt:lpstr>
      <vt:lpstr>kit</vt:lpstr>
      <vt:lpstr>PowerPoint Presentation</vt:lpstr>
      <vt:lpstr>bed</vt:lpstr>
      <vt:lpstr>elf</vt:lpstr>
      <vt:lpstr>PowerPoint Presentation</vt:lpstr>
      <vt:lpstr>dull</vt:lpstr>
      <vt:lpstr>sell</vt:lpstr>
      <vt:lpstr>PowerPoint Presentation</vt:lpstr>
      <vt:lpstr>hiss</vt:lpstr>
      <vt:lpstr>mess</vt:lpstr>
      <vt:lpstr>PowerPoint Presentation</vt:lpstr>
      <vt:lpstr>huff</vt:lpstr>
      <vt:lpstr>cuff</vt:lpstr>
      <vt:lpstr>PowerPoint Presentation</vt:lpstr>
      <vt:lpstr>fuzz</vt:lpstr>
      <vt:lpstr>jazz</vt:lpstr>
      <vt:lpstr>PowerPoint Presentation</vt:lpstr>
      <vt:lpstr>rap</vt:lpstr>
      <vt:lpstr>rug</vt:lpstr>
      <vt:lpstr>PowerPoint Presentation</vt:lpstr>
      <vt:lpstr>lorry</vt:lpstr>
      <vt:lpstr>ferry</vt:lpstr>
      <vt:lpstr>PowerPoint Presentation</vt:lpstr>
      <vt:lpstr>wri_e</vt:lpstr>
      <vt:lpstr>wreath</vt:lpstr>
      <vt:lpstr>Term 1: Week 9</vt:lpstr>
      <vt:lpstr>PowerPoint Presentation</vt:lpstr>
      <vt:lpstr>dash</vt:lpstr>
      <vt:lpstr>ship</vt:lpstr>
      <vt:lpstr>PowerPoint Presentation</vt:lpstr>
      <vt:lpstr>chop</vt:lpstr>
      <vt:lpstr>chill</vt:lpstr>
      <vt:lpstr>PowerPoint Presentation</vt:lpstr>
      <vt:lpstr>thud</vt:lpstr>
      <vt:lpstr>PowerPoint Presentation</vt:lpstr>
      <vt:lpstr>whip</vt:lpstr>
      <vt:lpstr>when</vt:lpstr>
      <vt:lpstr>PowerPoint Presentation</vt:lpstr>
      <vt:lpstr>shack</vt:lpstr>
      <vt:lpstr>check</vt:lpstr>
      <vt:lpstr>PowerPoint Presentation</vt:lpstr>
      <vt:lpstr>long</vt:lpstr>
      <vt:lpstr>song</vt:lpstr>
      <vt:lpstr>PowerPoint Presentation</vt:lpstr>
      <vt:lpstr>quick</vt:lpstr>
      <vt:lpstr>quill</vt:lpstr>
      <vt:lpstr>PowerPoint Presentation</vt:lpstr>
      <vt:lpstr>fix</vt:lpstr>
      <vt:lpstr>tax</vt:lpstr>
      <vt:lpstr>PowerPoint Presentation</vt:lpstr>
      <vt:lpstr>join</vt:lpstr>
      <vt:lpstr>coil</vt:lpstr>
      <vt:lpstr>PowerPoint Presentation</vt:lpstr>
      <vt:lpstr>toy</vt:lpstr>
      <vt:lpstr>soy</vt:lpstr>
      <vt:lpstr>Term 1: Week 10</vt:lpstr>
      <vt:lpstr>PowerPoint Presentation</vt:lpstr>
      <vt:lpstr>bee</vt:lpstr>
      <vt:lpstr>eel</vt:lpstr>
      <vt:lpstr>cheek</vt:lpstr>
      <vt:lpstr>PowerPoint Presentation</vt:lpstr>
      <vt:lpstr>leaf</vt:lpstr>
      <vt:lpstr>bead</vt:lpstr>
      <vt:lpstr>beak</vt:lpstr>
      <vt:lpstr>PowerPoint Presentation</vt:lpstr>
      <vt:lpstr>belly</vt:lpstr>
      <vt:lpstr>cheeky</vt:lpstr>
      <vt:lpstr>PowerPoint Presentation</vt:lpstr>
      <vt:lpstr>me</vt:lpstr>
      <vt:lpstr>she</vt:lpstr>
      <vt:lpstr>PowerPoint Presentation</vt:lpstr>
      <vt:lpstr>find</vt:lpstr>
      <vt:lpstr>wild</vt:lpstr>
      <vt:lpstr>PowerPoint Presentation</vt:lpstr>
      <vt:lpstr>high</vt:lpstr>
      <vt:lpstr>sigh</vt:lpstr>
      <vt:lpstr>PowerPoint Presentation</vt:lpstr>
      <vt:lpstr>sky</vt:lpstr>
      <vt:lpstr>spy</vt:lpstr>
      <vt:lpstr>PowerPoint Presentation</vt:lpstr>
      <vt:lpstr>tie</vt:lpstr>
      <vt:lpstr>lie</vt:lpstr>
      <vt:lpstr>PowerPoint Presentation</vt:lpstr>
      <vt:lpstr>di_e</vt:lpstr>
      <vt:lpstr>hi_e</vt:lpstr>
      <vt:lpstr>fi_e</vt:lpstr>
      <vt:lpstr>PowerPoint Presentation</vt:lpstr>
      <vt:lpstr>join</vt:lpstr>
      <vt:lpstr>coil</vt:lpstr>
      <vt:lpstr>PowerPoint Presentation</vt:lpstr>
      <vt:lpstr>toy</vt:lpstr>
      <vt:lpstr>soy</vt:lpstr>
      <vt:lpstr>Term 1: Week 11</vt:lpstr>
      <vt:lpstr>PowerPoint Presentation</vt:lpstr>
      <vt:lpstr>so</vt:lpstr>
      <vt:lpstr>ago</vt:lpstr>
      <vt:lpstr>PowerPoint Presentation</vt:lpstr>
      <vt:lpstr>oak</vt:lpstr>
      <vt:lpstr>loaf</vt:lpstr>
      <vt:lpstr>goat</vt:lpstr>
      <vt:lpstr>PowerPoint Presentation</vt:lpstr>
      <vt:lpstr>bow</vt:lpstr>
      <vt:lpstr>row</vt:lpstr>
      <vt:lpstr>show</vt:lpstr>
      <vt:lpstr>PowerPoint Presentation</vt:lpstr>
      <vt:lpstr>wo_e</vt:lpstr>
      <vt:lpstr>ro_e</vt:lpstr>
      <vt:lpstr>vo_e</vt:lpstr>
      <vt:lpstr>PowerPoint Presentation</vt:lpstr>
      <vt:lpstr>lady</vt:lpstr>
      <vt:lpstr>baby</vt:lpstr>
      <vt:lpstr>PowerPoint Presentation</vt:lpstr>
      <vt:lpstr>rain</vt:lpstr>
      <vt:lpstr>bait</vt:lpstr>
      <vt:lpstr>pain</vt:lpstr>
      <vt:lpstr>PowerPoint Presentation</vt:lpstr>
      <vt:lpstr>bay</vt:lpstr>
      <vt:lpstr>way</vt:lpstr>
      <vt:lpstr>PowerPoint Presentation</vt:lpstr>
      <vt:lpstr>ba_e</vt:lpstr>
      <vt:lpstr>fa_e</vt:lpstr>
      <vt:lpstr>wha_e</vt:lpstr>
      <vt:lpstr>PowerPoint Presentation</vt:lpstr>
      <vt:lpstr>pho_e</vt:lpstr>
      <vt:lpstr>PowerPoint Presentation</vt:lpstr>
      <vt:lpstr>fish</vt:lpstr>
      <vt:lpstr>reef</vt:lpstr>
      <vt:lpstr>PowerPoint Presentation</vt:lpstr>
      <vt:lpstr>puff</vt:lpstr>
      <vt:lpstr>Term 1: Week 12</vt:lpstr>
      <vt:lpstr>PowerPoint Presentation</vt:lpstr>
      <vt:lpstr>noon</vt:lpstr>
      <vt:lpstr>root</vt:lpstr>
      <vt:lpstr>zoom</vt:lpstr>
      <vt:lpstr>PowerPoint Presentation</vt:lpstr>
      <vt:lpstr>blew</vt:lpstr>
      <vt:lpstr>brew</vt:lpstr>
      <vt:lpstr>chew</vt:lpstr>
      <vt:lpstr>PowerPoint Presentation</vt:lpstr>
      <vt:lpstr>blue</vt:lpstr>
      <vt:lpstr>glue</vt:lpstr>
      <vt:lpstr>Sue</vt:lpstr>
      <vt:lpstr>PowerPoint Presentation</vt:lpstr>
      <vt:lpstr>Ju_e</vt:lpstr>
      <vt:lpstr>ru_e</vt:lpstr>
      <vt:lpstr>PowerPoint Presentation</vt:lpstr>
      <vt:lpstr>pho_e</vt:lpstr>
      <vt:lpstr>PowerPoint Presentation</vt:lpstr>
      <vt:lpstr>fish</vt:lpstr>
      <vt:lpstr>reef</vt:lpstr>
      <vt:lpstr>PowerPoint Presentation</vt:lpstr>
      <vt:lpstr>puff</vt:lpstr>
      <vt:lpstr>Term 2: Week 1</vt:lpstr>
      <vt:lpstr>PowerPoint Presentation</vt:lpstr>
      <vt:lpstr>sad</vt:lpstr>
      <vt:lpstr>Sam</vt:lpstr>
      <vt:lpstr>PowerPoint Presentation</vt:lpstr>
      <vt:lpstr>met</vt:lpstr>
      <vt:lpstr>mop</vt:lpstr>
      <vt:lpstr>PowerPoint Presentation</vt:lpstr>
      <vt:lpstr>cap</vt:lpstr>
      <vt:lpstr>cog</vt:lpstr>
      <vt:lpstr>PowerPoint Presentation</vt:lpstr>
      <vt:lpstr>tag</vt:lpstr>
      <vt:lpstr>top</vt:lpstr>
      <vt:lpstr>PowerPoint Presentation</vt:lpstr>
      <vt:lpstr>got</vt:lpstr>
      <vt:lpstr>gas</vt:lpstr>
      <vt:lpstr>PowerPoint Presentation</vt:lpstr>
      <vt:lpstr>pet</vt:lpstr>
      <vt:lpstr>pop</vt:lpstr>
      <vt:lpstr>PowerPoint Presentation</vt:lpstr>
      <vt:lpstr>sap</vt:lpstr>
      <vt:lpstr>mat</vt:lpstr>
      <vt:lpstr>PowerPoint Presentation</vt:lpstr>
      <vt:lpstr>Tom</vt:lpstr>
      <vt:lpstr>lot</vt:lpstr>
      <vt:lpstr>PowerPoint Presentation</vt:lpstr>
      <vt:lpstr>rap</vt:lpstr>
      <vt:lpstr>rug</vt:lpstr>
      <vt:lpstr>PowerPoint Presentation</vt:lpstr>
      <vt:lpstr>lip</vt:lpstr>
      <vt:lpstr>log</vt:lpstr>
      <vt:lpstr>PowerPoint Presentation</vt:lpstr>
      <vt:lpstr>bud</vt:lpstr>
      <vt:lpstr>dad</vt:lpstr>
      <vt:lpstr>PowerPoint Presentation</vt:lpstr>
      <vt:lpstr>bug</vt:lpstr>
      <vt:lpstr>Bob</vt:lpstr>
      <vt:lpstr>PowerPoint Presentation</vt:lpstr>
      <vt:lpstr>fog</vt:lpstr>
      <vt:lpstr>PowerPoint Presentation</vt:lpstr>
      <vt:lpstr>hut</vt:lpstr>
      <vt:lpstr>hid</vt:lpstr>
      <vt:lpstr>PowerPoint Presentation</vt:lpstr>
      <vt:lpstr>rip</vt:lpstr>
      <vt:lpstr>pit</vt:lpstr>
      <vt:lpstr>PowerPoint Presentation</vt:lpstr>
      <vt:lpstr>gum</vt:lpstr>
      <vt:lpstr>but</vt:lpstr>
      <vt:lpstr>PowerPoint Presentation</vt:lpstr>
      <vt:lpstr>bow</vt:lpstr>
      <vt:lpstr>cow</vt:lpstr>
      <vt:lpstr>town</vt:lpstr>
      <vt:lpstr>PowerPoint Presentation</vt:lpstr>
      <vt:lpstr>ouch</vt:lpstr>
      <vt:lpstr>loud</vt:lpstr>
      <vt:lpstr>Term 2: Week 2</vt:lpstr>
      <vt:lpstr>PowerPoint Presentation</vt:lpstr>
      <vt:lpstr>vat</vt:lpstr>
      <vt:lpstr>vet</vt:lpstr>
      <vt:lpstr>PowerPoint Presentation</vt:lpstr>
      <vt:lpstr>wet</vt:lpstr>
      <vt:lpstr>win</vt:lpstr>
      <vt:lpstr>PowerPoint Presentation</vt:lpstr>
      <vt:lpstr>yen</vt:lpstr>
      <vt:lpstr>yell</vt:lpstr>
      <vt:lpstr>PowerPoint Presentation</vt:lpstr>
      <vt:lpstr>zip</vt:lpstr>
      <vt:lpstr>zap</vt:lpstr>
      <vt:lpstr>PowerPoint Presentation</vt:lpstr>
      <vt:lpstr>jet</vt:lpstr>
      <vt:lpstr>jig</vt:lpstr>
      <vt:lpstr>PowerPoint Presentation</vt:lpstr>
      <vt:lpstr>nap</vt:lpstr>
      <vt:lpstr>nut</vt:lpstr>
      <vt:lpstr>PowerPoint Presentation</vt:lpstr>
      <vt:lpstr>kip</vt:lpstr>
      <vt:lpstr>kit</vt:lpstr>
      <vt:lpstr>PowerPoint Presentation</vt:lpstr>
      <vt:lpstr>bed</vt:lpstr>
      <vt:lpstr>elf</vt:lpstr>
      <vt:lpstr>PowerPoint Presentation</vt:lpstr>
      <vt:lpstr>dull</vt:lpstr>
      <vt:lpstr>sell</vt:lpstr>
      <vt:lpstr>PowerPoint Presentation</vt:lpstr>
      <vt:lpstr>hiss</vt:lpstr>
      <vt:lpstr>mess</vt:lpstr>
      <vt:lpstr>PowerPoint Presentation</vt:lpstr>
      <vt:lpstr>huff</vt:lpstr>
      <vt:lpstr>cuff</vt:lpstr>
      <vt:lpstr>PowerPoint Presentation</vt:lpstr>
      <vt:lpstr>fuzz</vt:lpstr>
      <vt:lpstr>jazz</vt:lpstr>
      <vt:lpstr>PowerPoint Presentation</vt:lpstr>
      <vt:lpstr>bow</vt:lpstr>
      <vt:lpstr>cow</vt:lpstr>
      <vt:lpstr>town</vt:lpstr>
      <vt:lpstr>PowerPoint Presentation</vt:lpstr>
      <vt:lpstr>ouch</vt:lpstr>
      <vt:lpstr>loud</vt:lpstr>
      <vt:lpstr>Term 2: Week 3</vt:lpstr>
      <vt:lpstr>PowerPoint Presentation</vt:lpstr>
      <vt:lpstr>dash</vt:lpstr>
      <vt:lpstr>ship</vt:lpstr>
      <vt:lpstr>PowerPoint Presentation</vt:lpstr>
      <vt:lpstr>chop</vt:lpstr>
      <vt:lpstr>chill</vt:lpstr>
      <vt:lpstr>PowerPoint Presentation</vt:lpstr>
      <vt:lpstr>thud</vt:lpstr>
      <vt:lpstr>PowerPoint Presentation</vt:lpstr>
      <vt:lpstr>whip</vt:lpstr>
      <vt:lpstr>when</vt:lpstr>
      <vt:lpstr>PowerPoint Presentation</vt:lpstr>
      <vt:lpstr>shack</vt:lpstr>
      <vt:lpstr>check</vt:lpstr>
      <vt:lpstr>PowerPoint Presentation</vt:lpstr>
      <vt:lpstr>long</vt:lpstr>
      <vt:lpstr>song</vt:lpstr>
      <vt:lpstr>PowerPoint Presentation</vt:lpstr>
      <vt:lpstr>quick</vt:lpstr>
      <vt:lpstr>quill</vt:lpstr>
      <vt:lpstr>PowerPoint Presentation</vt:lpstr>
      <vt:lpstr>fix</vt:lpstr>
      <vt:lpstr>tax</vt:lpstr>
      <vt:lpstr>PowerPoint Presentation</vt:lpstr>
      <vt:lpstr>sense</vt:lpstr>
      <vt:lpstr>chase</vt:lpstr>
      <vt:lpstr>PowerPoint Presentation</vt:lpstr>
      <vt:lpstr>sat</vt:lpstr>
      <vt:lpstr>sa_e</vt:lpstr>
      <vt:lpstr>PowerPoint Presentation</vt:lpstr>
      <vt:lpstr>peace</vt:lpstr>
      <vt:lpstr>PowerPoint Presentation</vt:lpstr>
      <vt:lpstr>mi_e</vt:lpstr>
      <vt:lpstr>PowerPoint Presentation</vt:lpstr>
      <vt:lpstr>mess</vt:lpstr>
      <vt:lpstr>Term 2: Week 4</vt:lpstr>
      <vt:lpstr>PowerPoint Presentation</vt:lpstr>
      <vt:lpstr>bee</vt:lpstr>
      <vt:lpstr>eel</vt:lpstr>
      <vt:lpstr>cheek</vt:lpstr>
      <vt:lpstr>PowerPoint Presentation</vt:lpstr>
      <vt:lpstr>leaf</vt:lpstr>
      <vt:lpstr>bead</vt:lpstr>
      <vt:lpstr>beak</vt:lpstr>
      <vt:lpstr>PowerPoint Presentation</vt:lpstr>
      <vt:lpstr>belly</vt:lpstr>
      <vt:lpstr>cheeky</vt:lpstr>
      <vt:lpstr>PowerPoint Presentation</vt:lpstr>
      <vt:lpstr>me</vt:lpstr>
      <vt:lpstr>she</vt:lpstr>
      <vt:lpstr>PowerPoint Presentation</vt:lpstr>
      <vt:lpstr>find</vt:lpstr>
      <vt:lpstr>wild</vt:lpstr>
      <vt:lpstr>PowerPoint Presentation</vt:lpstr>
      <vt:lpstr>high</vt:lpstr>
      <vt:lpstr>sigh</vt:lpstr>
      <vt:lpstr>PowerPoint Presentation</vt:lpstr>
      <vt:lpstr>sky</vt:lpstr>
      <vt:lpstr>spy</vt:lpstr>
      <vt:lpstr>PowerPoint Presentation</vt:lpstr>
      <vt:lpstr>tie</vt:lpstr>
      <vt:lpstr>lie</vt:lpstr>
      <vt:lpstr>PowerPoint Presentation</vt:lpstr>
      <vt:lpstr>di_e</vt:lpstr>
      <vt:lpstr>hi_e</vt:lpstr>
      <vt:lpstr>fi_e</vt:lpstr>
      <vt:lpstr>PowerPoint Presentation</vt:lpstr>
      <vt:lpstr>sense</vt:lpstr>
      <vt:lpstr>chase</vt:lpstr>
      <vt:lpstr>PowerPoint Presentation</vt:lpstr>
      <vt:lpstr>sat</vt:lpstr>
      <vt:lpstr>sa_e</vt:lpstr>
      <vt:lpstr>PowerPoint Presentation</vt:lpstr>
      <vt:lpstr>peace</vt:lpstr>
      <vt:lpstr>PowerPoint Presentation</vt:lpstr>
      <vt:lpstr>mi_e</vt:lpstr>
      <vt:lpstr>PowerPoint Presentation</vt:lpstr>
      <vt:lpstr>mess</vt:lpstr>
      <vt:lpstr>Term 2: Week 5</vt:lpstr>
      <vt:lpstr>PowerPoint Presentation</vt:lpstr>
      <vt:lpstr>so</vt:lpstr>
      <vt:lpstr>ago</vt:lpstr>
      <vt:lpstr>PowerPoint Presentation</vt:lpstr>
      <vt:lpstr>oak</vt:lpstr>
      <vt:lpstr>loaf</vt:lpstr>
      <vt:lpstr>goat</vt:lpstr>
      <vt:lpstr>PowerPoint Presentation</vt:lpstr>
      <vt:lpstr>bow</vt:lpstr>
      <vt:lpstr>row</vt:lpstr>
      <vt:lpstr>show</vt:lpstr>
      <vt:lpstr>PowerPoint Presentation</vt:lpstr>
      <vt:lpstr>wo_e</vt:lpstr>
      <vt:lpstr>ro_e</vt:lpstr>
      <vt:lpstr>vo_e</vt:lpstr>
      <vt:lpstr>PowerPoint Presentation</vt:lpstr>
      <vt:lpstr>lady</vt:lpstr>
      <vt:lpstr>baby</vt:lpstr>
      <vt:lpstr>PowerPoint Presentation</vt:lpstr>
      <vt:lpstr>rain</vt:lpstr>
      <vt:lpstr>bait</vt:lpstr>
      <vt:lpstr>pain</vt:lpstr>
      <vt:lpstr>PowerPoint Presentation</vt:lpstr>
      <vt:lpstr>bay</vt:lpstr>
      <vt:lpstr>way</vt:lpstr>
      <vt:lpstr>PowerPoint Presentation</vt:lpstr>
      <vt:lpstr>ba_e</vt:lpstr>
      <vt:lpstr>fa_e</vt:lpstr>
      <vt:lpstr>wha_e</vt:lpstr>
      <vt:lpstr>PowerPoint Presentation</vt:lpstr>
      <vt:lpstr>full</vt:lpstr>
      <vt:lpstr>put</vt:lpstr>
      <vt:lpstr>PowerPoint Presentation</vt:lpstr>
      <vt:lpstr>foot</vt:lpstr>
      <vt:lpstr>good</vt:lpstr>
      <vt:lpstr>PowerPoint Presentation</vt:lpstr>
      <vt:lpstr>could</vt:lpstr>
      <vt:lpstr>would</vt:lpstr>
      <vt:lpstr>Term 2: Week 6</vt:lpstr>
      <vt:lpstr>PowerPoint Presentation</vt:lpstr>
      <vt:lpstr>noon</vt:lpstr>
      <vt:lpstr>root</vt:lpstr>
      <vt:lpstr>zoom</vt:lpstr>
      <vt:lpstr>PowerPoint Presentation</vt:lpstr>
      <vt:lpstr>blew</vt:lpstr>
      <vt:lpstr>brew</vt:lpstr>
      <vt:lpstr>chew</vt:lpstr>
      <vt:lpstr>PowerPoint Presentation</vt:lpstr>
      <vt:lpstr>blue</vt:lpstr>
      <vt:lpstr>glue</vt:lpstr>
      <vt:lpstr>Sue</vt:lpstr>
      <vt:lpstr>PowerPoint Presentation</vt:lpstr>
      <vt:lpstr>Ju_e</vt:lpstr>
      <vt:lpstr>ru_e</vt:lpstr>
      <vt:lpstr>PowerPoint Presentation</vt:lpstr>
      <vt:lpstr>full</vt:lpstr>
      <vt:lpstr>put</vt:lpstr>
      <vt:lpstr>PowerPoint Presentation</vt:lpstr>
      <vt:lpstr>foot</vt:lpstr>
      <vt:lpstr>good</vt:lpstr>
      <vt:lpstr>PowerPoint Presentation</vt:lpstr>
      <vt:lpstr>could</vt:lpstr>
      <vt:lpstr>would</vt:lpstr>
      <vt:lpstr>Term 2: Week 7</vt:lpstr>
      <vt:lpstr>PowerPoint Presentation</vt:lpstr>
      <vt:lpstr>sad</vt:lpstr>
      <vt:lpstr>Sam</vt:lpstr>
      <vt:lpstr>PowerPoint Presentation</vt:lpstr>
      <vt:lpstr>met</vt:lpstr>
      <vt:lpstr>mop</vt:lpstr>
      <vt:lpstr>PowerPoint Presentation</vt:lpstr>
      <vt:lpstr>cap</vt:lpstr>
      <vt:lpstr>cog</vt:lpstr>
      <vt:lpstr>PowerPoint Presentation</vt:lpstr>
      <vt:lpstr>tag</vt:lpstr>
      <vt:lpstr>top</vt:lpstr>
      <vt:lpstr>PowerPoint Presentation</vt:lpstr>
      <vt:lpstr>got</vt:lpstr>
      <vt:lpstr>gas</vt:lpstr>
      <vt:lpstr>PowerPoint Presentation</vt:lpstr>
      <vt:lpstr>pet</vt:lpstr>
      <vt:lpstr>pop</vt:lpstr>
      <vt:lpstr>PowerPoint Presentation</vt:lpstr>
      <vt:lpstr>sap</vt:lpstr>
      <vt:lpstr>mat</vt:lpstr>
      <vt:lpstr>PowerPoint Presentation</vt:lpstr>
      <vt:lpstr>Tom</vt:lpstr>
      <vt:lpstr>lot</vt:lpstr>
      <vt:lpstr>PowerPoint Presentation</vt:lpstr>
      <vt:lpstr>rap</vt:lpstr>
      <vt:lpstr>rug</vt:lpstr>
      <vt:lpstr>PowerPoint Presentation</vt:lpstr>
      <vt:lpstr>lip</vt:lpstr>
      <vt:lpstr>log</vt:lpstr>
      <vt:lpstr>PowerPoint Presentation</vt:lpstr>
      <vt:lpstr>bud</vt:lpstr>
      <vt:lpstr>dad</vt:lpstr>
      <vt:lpstr>PowerPoint Presentation</vt:lpstr>
      <vt:lpstr>bug</vt:lpstr>
      <vt:lpstr>Bob</vt:lpstr>
      <vt:lpstr>PowerPoint Presentation</vt:lpstr>
      <vt:lpstr>fog</vt:lpstr>
      <vt:lpstr>PowerPoint Presentation</vt:lpstr>
      <vt:lpstr>hut</vt:lpstr>
      <vt:lpstr>hid</vt:lpstr>
      <vt:lpstr>PowerPoint Presentation</vt:lpstr>
      <vt:lpstr>rip</vt:lpstr>
      <vt:lpstr>pit</vt:lpstr>
      <vt:lpstr>PowerPoint Presentation</vt:lpstr>
      <vt:lpstr>gum</vt:lpstr>
      <vt:lpstr>but</vt:lpstr>
      <vt:lpstr>PowerPoint Presentation</vt:lpstr>
      <vt:lpstr>car</vt:lpstr>
      <vt:lpstr>farm</vt:lpstr>
      <vt:lpstr>PowerPoint Presentation</vt:lpstr>
      <vt:lpstr>bath</vt:lpstr>
      <vt:lpstr>ask</vt:lpstr>
      <vt:lpstr>Term 2: Week 8</vt:lpstr>
      <vt:lpstr>PowerPoint Presentation</vt:lpstr>
      <vt:lpstr>vat</vt:lpstr>
      <vt:lpstr>vet</vt:lpstr>
      <vt:lpstr>PowerPoint Presentation</vt:lpstr>
      <vt:lpstr>wet</vt:lpstr>
      <vt:lpstr>win</vt:lpstr>
      <vt:lpstr>PowerPoint Presentation</vt:lpstr>
      <vt:lpstr>yen</vt:lpstr>
      <vt:lpstr>yell</vt:lpstr>
      <vt:lpstr>PowerPoint Presentation</vt:lpstr>
      <vt:lpstr>zip</vt:lpstr>
      <vt:lpstr>zap</vt:lpstr>
      <vt:lpstr>PowerPoint Presentation</vt:lpstr>
      <vt:lpstr>jet</vt:lpstr>
      <vt:lpstr>jig</vt:lpstr>
      <vt:lpstr>PowerPoint Presentation</vt:lpstr>
      <vt:lpstr>nap</vt:lpstr>
      <vt:lpstr>nut</vt:lpstr>
      <vt:lpstr>PowerPoint Presentation</vt:lpstr>
      <vt:lpstr>kip</vt:lpstr>
      <vt:lpstr>kit</vt:lpstr>
      <vt:lpstr>PowerPoint Presentation</vt:lpstr>
      <vt:lpstr>bed</vt:lpstr>
      <vt:lpstr>elf</vt:lpstr>
      <vt:lpstr>PowerPoint Presentation</vt:lpstr>
      <vt:lpstr>dull</vt:lpstr>
      <vt:lpstr>sell</vt:lpstr>
      <vt:lpstr>PowerPoint Presentation</vt:lpstr>
      <vt:lpstr>hiss</vt:lpstr>
      <vt:lpstr>mess</vt:lpstr>
      <vt:lpstr>PowerPoint Presentation</vt:lpstr>
      <vt:lpstr>huff</vt:lpstr>
      <vt:lpstr>cuff</vt:lpstr>
      <vt:lpstr>PowerPoint Presentation</vt:lpstr>
      <vt:lpstr>fuzz</vt:lpstr>
      <vt:lpstr>jazz</vt:lpstr>
      <vt:lpstr>PowerPoint Presentation</vt:lpstr>
      <vt:lpstr>car</vt:lpstr>
      <vt:lpstr>farm</vt:lpstr>
      <vt:lpstr>PowerPoint Presentation</vt:lpstr>
      <vt:lpstr>bath</vt:lpstr>
      <vt:lpstr>ask</vt:lpstr>
      <vt:lpstr>Term 2: Week 9</vt:lpstr>
      <vt:lpstr>PowerPoint Presentation</vt:lpstr>
      <vt:lpstr>dash</vt:lpstr>
      <vt:lpstr>ship</vt:lpstr>
      <vt:lpstr>PowerPoint Presentation</vt:lpstr>
      <vt:lpstr>chop</vt:lpstr>
      <vt:lpstr>chill</vt:lpstr>
      <vt:lpstr>PowerPoint Presentation</vt:lpstr>
      <vt:lpstr>thud</vt:lpstr>
      <vt:lpstr>PowerPoint Presentation</vt:lpstr>
      <vt:lpstr>whip</vt:lpstr>
      <vt:lpstr>when</vt:lpstr>
      <vt:lpstr>PowerPoint Presentation</vt:lpstr>
      <vt:lpstr>shack</vt:lpstr>
      <vt:lpstr>check</vt:lpstr>
      <vt:lpstr>PowerPoint Presentation</vt:lpstr>
      <vt:lpstr>long</vt:lpstr>
      <vt:lpstr>song</vt:lpstr>
      <vt:lpstr>PowerPoint Presentation</vt:lpstr>
      <vt:lpstr>quick</vt:lpstr>
      <vt:lpstr>quill</vt:lpstr>
      <vt:lpstr>PowerPoint Presentation</vt:lpstr>
      <vt:lpstr>fix</vt:lpstr>
      <vt:lpstr>tax</vt:lpstr>
      <vt:lpstr>PowerPoint Presentation</vt:lpstr>
      <vt:lpstr>rap</vt:lpstr>
      <vt:lpstr>rug</vt:lpstr>
      <vt:lpstr>PowerPoint Presentation</vt:lpstr>
      <vt:lpstr>lorry</vt:lpstr>
      <vt:lpstr>ferry</vt:lpstr>
      <vt:lpstr>PowerPoint Presentation</vt:lpstr>
      <vt:lpstr>wri_e</vt:lpstr>
      <vt:lpstr>wreath</vt:lpstr>
      <vt:lpstr>PowerPoint Presentation</vt:lpstr>
      <vt:lpstr>join</vt:lpstr>
      <vt:lpstr>coil</vt:lpstr>
      <vt:lpstr>PowerPoint Presentation</vt:lpstr>
      <vt:lpstr>toy</vt:lpstr>
      <vt:lpstr>soy</vt:lpstr>
      <vt:lpstr>Term 2: Week 10</vt:lpstr>
      <vt:lpstr>PowerPoint Presentation</vt:lpstr>
      <vt:lpstr>bee</vt:lpstr>
      <vt:lpstr>eel</vt:lpstr>
      <vt:lpstr>cheek</vt:lpstr>
      <vt:lpstr>PowerPoint Presentation</vt:lpstr>
      <vt:lpstr>leaf</vt:lpstr>
      <vt:lpstr>bead</vt:lpstr>
      <vt:lpstr>beak</vt:lpstr>
      <vt:lpstr>PowerPoint Presentation</vt:lpstr>
      <vt:lpstr>belly</vt:lpstr>
      <vt:lpstr>cheeky</vt:lpstr>
      <vt:lpstr>PowerPoint Presentation</vt:lpstr>
      <vt:lpstr>me</vt:lpstr>
      <vt:lpstr>she</vt:lpstr>
      <vt:lpstr>PowerPoint Presentation</vt:lpstr>
      <vt:lpstr>find</vt:lpstr>
      <vt:lpstr>wild</vt:lpstr>
      <vt:lpstr>PowerPoint Presentation</vt:lpstr>
      <vt:lpstr>high</vt:lpstr>
      <vt:lpstr>sigh</vt:lpstr>
      <vt:lpstr>PowerPoint Presentation</vt:lpstr>
      <vt:lpstr>sky</vt:lpstr>
      <vt:lpstr>spy</vt:lpstr>
      <vt:lpstr>PowerPoint Presentation</vt:lpstr>
      <vt:lpstr>tie</vt:lpstr>
      <vt:lpstr>lie</vt:lpstr>
      <vt:lpstr>PowerPoint Presentation</vt:lpstr>
      <vt:lpstr>di_e</vt:lpstr>
      <vt:lpstr>hi_e</vt:lpstr>
      <vt:lpstr>fi_e</vt:lpstr>
      <vt:lpstr>PowerPoint Presentation</vt:lpstr>
      <vt:lpstr>pho_e</vt:lpstr>
      <vt:lpstr>PowerPoint Presentation</vt:lpstr>
      <vt:lpstr>fish</vt:lpstr>
      <vt:lpstr>reef</vt:lpstr>
      <vt:lpstr>PowerPoint Presentation</vt:lpstr>
      <vt:lpstr>puff</vt:lpstr>
      <vt:lpstr>PowerPoint Presentation</vt:lpstr>
      <vt:lpstr>bow</vt:lpstr>
      <vt:lpstr>cow</vt:lpstr>
      <vt:lpstr>town</vt:lpstr>
      <vt:lpstr>PowerPoint Presentation</vt:lpstr>
      <vt:lpstr>ouch</vt:lpstr>
      <vt:lpstr>loud</vt:lpstr>
      <vt:lpstr>Term 2: Week 11</vt:lpstr>
      <vt:lpstr>PowerPoint Presentation</vt:lpstr>
      <vt:lpstr>so</vt:lpstr>
      <vt:lpstr>ago</vt:lpstr>
      <vt:lpstr>PowerPoint Presentation</vt:lpstr>
      <vt:lpstr>oak</vt:lpstr>
      <vt:lpstr>loaf</vt:lpstr>
      <vt:lpstr>goat</vt:lpstr>
      <vt:lpstr>PowerPoint Presentation</vt:lpstr>
      <vt:lpstr>bow</vt:lpstr>
      <vt:lpstr>row</vt:lpstr>
      <vt:lpstr>show</vt:lpstr>
      <vt:lpstr>PowerPoint Presentation</vt:lpstr>
      <vt:lpstr>wo_e</vt:lpstr>
      <vt:lpstr>ro_e</vt:lpstr>
      <vt:lpstr>vo_e</vt:lpstr>
      <vt:lpstr>PowerPoint Presentation</vt:lpstr>
      <vt:lpstr>lady</vt:lpstr>
      <vt:lpstr>baby</vt:lpstr>
      <vt:lpstr>PowerPoint Presentation</vt:lpstr>
      <vt:lpstr>rain</vt:lpstr>
      <vt:lpstr>bait</vt:lpstr>
      <vt:lpstr>pain</vt:lpstr>
      <vt:lpstr>PowerPoint Presentation</vt:lpstr>
      <vt:lpstr>bay</vt:lpstr>
      <vt:lpstr>way</vt:lpstr>
      <vt:lpstr>PowerPoint Presentation</vt:lpstr>
      <vt:lpstr>ba_e</vt:lpstr>
      <vt:lpstr>fa_e</vt:lpstr>
      <vt:lpstr>wha_e</vt:lpstr>
      <vt:lpstr>PowerPoint Presentation</vt:lpstr>
      <vt:lpstr>sense</vt:lpstr>
      <vt:lpstr>chase</vt:lpstr>
      <vt:lpstr>PowerPoint Presentation</vt:lpstr>
      <vt:lpstr>sat</vt:lpstr>
      <vt:lpstr>sa_e</vt:lpstr>
      <vt:lpstr>PowerPoint Presentation</vt:lpstr>
      <vt:lpstr>peace</vt:lpstr>
      <vt:lpstr>PowerPoint Presentation</vt:lpstr>
      <vt:lpstr>mi_e</vt:lpstr>
      <vt:lpstr>PowerPoint Presentation</vt:lpstr>
      <vt:lpstr>mess</vt:lpstr>
      <vt:lpstr>PowerPoint Presentation</vt:lpstr>
      <vt:lpstr>full</vt:lpstr>
      <vt:lpstr>put</vt:lpstr>
      <vt:lpstr>PowerPoint Presentation</vt:lpstr>
      <vt:lpstr>foot</vt:lpstr>
      <vt:lpstr>good</vt:lpstr>
      <vt:lpstr>PowerPoint Presentation</vt:lpstr>
      <vt:lpstr>could</vt:lpstr>
      <vt:lpstr>would</vt:lpstr>
      <vt:lpstr>PowerPoint Presentation</vt:lpstr>
      <vt:lpstr>car</vt:lpstr>
      <vt:lpstr>farm</vt:lpstr>
      <vt:lpstr>PowerPoint Presentation</vt:lpstr>
      <vt:lpstr>bath</vt:lpstr>
      <vt:lpstr>ask</vt:lpstr>
      <vt:lpstr>Term 2: Week 12</vt:lpstr>
      <vt:lpstr>PowerPoint Presentation</vt:lpstr>
      <vt:lpstr>noon</vt:lpstr>
      <vt:lpstr>root</vt:lpstr>
      <vt:lpstr>zoom</vt:lpstr>
      <vt:lpstr>PowerPoint Presentation</vt:lpstr>
      <vt:lpstr>blew</vt:lpstr>
      <vt:lpstr>brew</vt:lpstr>
      <vt:lpstr>chew</vt:lpstr>
      <vt:lpstr>PowerPoint Presentation</vt:lpstr>
      <vt:lpstr>blue</vt:lpstr>
      <vt:lpstr>glue</vt:lpstr>
      <vt:lpstr>Sue</vt:lpstr>
      <vt:lpstr>PowerPoint Presentation</vt:lpstr>
      <vt:lpstr>Ju_e</vt:lpstr>
      <vt:lpstr>ru_e</vt:lpstr>
      <vt:lpstr>PowerPoint Presentation</vt:lpstr>
      <vt:lpstr>sense</vt:lpstr>
      <vt:lpstr>chase</vt:lpstr>
      <vt:lpstr>PowerPoint Presentation</vt:lpstr>
      <vt:lpstr>sat</vt:lpstr>
      <vt:lpstr>sa_e</vt:lpstr>
      <vt:lpstr>PowerPoint Presentation</vt:lpstr>
      <vt:lpstr>peace</vt:lpstr>
      <vt:lpstr>PowerPoint Presentation</vt:lpstr>
      <vt:lpstr>mi_e</vt:lpstr>
      <vt:lpstr>PowerPoint Presentation</vt:lpstr>
      <vt:lpstr>mess</vt:lpstr>
      <vt:lpstr>PowerPoint Presentation</vt:lpstr>
      <vt:lpstr>full</vt:lpstr>
      <vt:lpstr>put</vt:lpstr>
      <vt:lpstr>PowerPoint Presentation</vt:lpstr>
      <vt:lpstr>foot</vt:lpstr>
      <vt:lpstr>good</vt:lpstr>
      <vt:lpstr>PowerPoint Presentation</vt:lpstr>
      <vt:lpstr>could</vt:lpstr>
      <vt:lpstr>would</vt:lpstr>
      <vt:lpstr>PowerPoint Presentation</vt:lpstr>
      <vt:lpstr>car</vt:lpstr>
      <vt:lpstr>farm</vt:lpstr>
      <vt:lpstr>PowerPoint Presentation</vt:lpstr>
      <vt:lpstr>bath</vt:lpstr>
      <vt:lpstr>ask</vt:lpstr>
      <vt:lpstr>A Path to Reading and Spelling Well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2015-06-28T10:50:11Z</dcterms:created>
  <dcterms:modified xsi:type="dcterms:W3CDTF">2015-07-12T04:51:41Z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TC034618839991</vt:lpwstr>
  </property>
</Properties>
</file>