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60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662"/>
    <a:srgbClr val="821465"/>
    <a:srgbClr val="5E1C2C"/>
    <a:srgbClr val="BE069B"/>
    <a:srgbClr val="5200A4"/>
    <a:srgbClr val="6600CC"/>
    <a:srgbClr val="F87102"/>
    <a:srgbClr val="FF6699"/>
    <a:srgbClr val="CC33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72" autoAdjust="0"/>
  </p:normalViewPr>
  <p:slideViewPr>
    <p:cSldViewPr snapToGrid="0">
      <p:cViewPr>
        <p:scale>
          <a:sx n="40" d="100"/>
          <a:sy n="40" d="100"/>
        </p:scale>
        <p:origin x="570" y="7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92A34-5955-484E-9623-5681AB0C02F2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BAC39-3026-4978-9811-DFBF3EF6D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2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C39-3026-4978-9811-DFBF3EF6DD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8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C39-3026-4978-9811-DFBF3EF6DD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C39-3026-4978-9811-DFBF3EF6DD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5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C39-3026-4978-9811-DFBF3EF6DD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6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A9D-363A-48F8-912A-A1E0077F7C50}" type="datetimeFigureOut">
              <a:rPr lang="en-GB" smtClean="0"/>
              <a:t>29/05/2020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C693-C755-44F9-B969-229186130E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30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A9D-363A-48F8-912A-A1E0077F7C50}" type="datetimeFigureOut">
              <a:rPr lang="en-GB" smtClean="0"/>
              <a:t>29/05/2020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C693-C755-44F9-B969-229186130E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87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A9D-363A-48F8-912A-A1E0077F7C50}" type="datetimeFigureOut">
              <a:rPr lang="en-GB" smtClean="0"/>
              <a:t>29/05/2020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C693-C755-44F9-B969-229186130E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32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A9D-363A-48F8-912A-A1E0077F7C50}" type="datetimeFigureOut">
              <a:rPr lang="en-GB" smtClean="0"/>
              <a:t>29/05/2020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C693-C755-44F9-B969-229186130E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54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A9D-363A-48F8-912A-A1E0077F7C50}" type="datetimeFigureOut">
              <a:rPr lang="en-GB" smtClean="0"/>
              <a:t>29/05/2020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C693-C755-44F9-B969-229186130E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88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A9D-363A-48F8-912A-A1E0077F7C50}" type="datetimeFigureOut">
              <a:rPr lang="en-GB" smtClean="0"/>
              <a:t>29/05/2020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C693-C755-44F9-B969-229186130E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50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A9D-363A-48F8-912A-A1E0077F7C50}" type="datetimeFigureOut">
              <a:rPr lang="en-GB" smtClean="0"/>
              <a:t>29/05/2020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C693-C755-44F9-B969-229186130E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11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A9D-363A-48F8-912A-A1E0077F7C50}" type="datetimeFigureOut">
              <a:rPr lang="en-GB" smtClean="0"/>
              <a:t>29/05/2020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C693-C755-44F9-B969-229186130E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87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A9D-363A-48F8-912A-A1E0077F7C50}" type="datetimeFigureOut">
              <a:rPr lang="en-GB" smtClean="0"/>
              <a:t>29/05/2020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C693-C755-44F9-B969-229186130E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53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A9D-363A-48F8-912A-A1E0077F7C50}" type="datetimeFigureOut">
              <a:rPr lang="en-GB" smtClean="0"/>
              <a:t>29/05/2020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C693-C755-44F9-B969-229186130E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71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A9D-363A-48F8-912A-A1E0077F7C50}" type="datetimeFigureOut">
              <a:rPr lang="en-GB" smtClean="0"/>
              <a:t>29/05/2020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C693-C755-44F9-B969-229186130E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6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3FA9D-363A-48F8-912A-A1E0077F7C50}" type="datetimeFigureOut">
              <a:rPr lang="en-GB" smtClean="0"/>
              <a:t>29/05/2020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5C693-C755-44F9-B969-229186130E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19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/>
          </p:cNvPicPr>
          <p:nvPr/>
        </p:nvPicPr>
        <p:blipFill rotWithShape="1">
          <a:blip r:embed="rId2"/>
          <a:srcRect l="1607" t="30324" r="89461" b="27995"/>
          <a:stretch/>
        </p:blipFill>
        <p:spPr>
          <a:xfrm>
            <a:off x="4181751" y="221755"/>
            <a:ext cx="4214104" cy="6463209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817" y="858982"/>
            <a:ext cx="2816947" cy="2161311"/>
          </a:xfrm>
          <a:prstGeom prst="rect">
            <a:avLst/>
          </a:prstGeom>
        </p:spPr>
      </p:pic>
      <p:pic>
        <p:nvPicPr>
          <p:cNvPr id="1026" name="Picture 2" descr="ch for choo choo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1" r="30373"/>
          <a:stretch/>
        </p:blipFill>
        <p:spPr bwMode="auto">
          <a:xfrm>
            <a:off x="665017" y="584343"/>
            <a:ext cx="2798620" cy="528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5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/>
        </p:nvPicPr>
        <p:blipFill rotWithShape="1">
          <a:blip r:embed="rId2"/>
          <a:srcRect l="13021" t="16030" r="47217" b="6579"/>
          <a:stretch/>
        </p:blipFill>
        <p:spPr>
          <a:xfrm>
            <a:off x="2876390" y="1582616"/>
            <a:ext cx="6267610" cy="4009311"/>
          </a:xfrm>
          <a:prstGeom prst="rect">
            <a:avLst/>
          </a:prstGeom>
        </p:spPr>
      </p:pic>
      <p:pic>
        <p:nvPicPr>
          <p:cNvPr id="10242" name="Picture 2" descr="Song: ueActionPoint to differentpeople around I'd like to have a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6110" r="68262" b="19646"/>
          <a:stretch/>
        </p:blipFill>
        <p:spPr bwMode="auto">
          <a:xfrm>
            <a:off x="316522" y="1301262"/>
            <a:ext cx="2574387" cy="42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9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/>
          <p:cNvPicPr>
            <a:picLocks noChangeAspect="1"/>
          </p:cNvPicPr>
          <p:nvPr/>
        </p:nvPicPr>
        <p:blipFill rotWithShape="1">
          <a:blip r:embed="rId2"/>
          <a:srcRect l="62500" t="16297" r="8334" b="7407"/>
          <a:stretch/>
        </p:blipFill>
        <p:spPr>
          <a:xfrm>
            <a:off x="2622533" y="1008670"/>
            <a:ext cx="6521467" cy="4797937"/>
          </a:xfrm>
          <a:prstGeom prst="rect">
            <a:avLst/>
          </a:prstGeom>
        </p:spPr>
      </p:pic>
      <p:sp>
        <p:nvSpPr>
          <p:cNvPr id="7" name="Rectangle 14">
            <a:hlinkClick r:id="" action="ppaction://noaction"/>
          </p:cNvPr>
          <p:cNvSpPr/>
          <p:nvPr/>
        </p:nvSpPr>
        <p:spPr>
          <a:xfrm>
            <a:off x="3059723" y="1019908"/>
            <a:ext cx="6084277" cy="475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Jolly Phonics - online present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10912" r="71307" b="16879"/>
          <a:stretch/>
        </p:blipFill>
        <p:spPr bwMode="auto">
          <a:xfrm>
            <a:off x="0" y="162317"/>
            <a:ext cx="2672862" cy="61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649" y="1301261"/>
            <a:ext cx="2532257" cy="1969477"/>
          </a:xfrm>
          <a:prstGeom prst="rect">
            <a:avLst/>
          </a:prstGeom>
        </p:spPr>
      </p:pic>
      <p:pic>
        <p:nvPicPr>
          <p:cNvPr id="10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495" y="1254196"/>
            <a:ext cx="2103135" cy="19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hlinkClick r:id="" action="ppaction://noaction"/>
          </p:cNvPr>
          <p:cNvSpPr/>
          <p:nvPr/>
        </p:nvSpPr>
        <p:spPr>
          <a:xfrm>
            <a:off x="1937428" y="3136048"/>
            <a:ext cx="5573717" cy="3665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22">
            <a:hlinkClick r:id="" action="ppaction://noaction"/>
          </p:cNvPr>
          <p:cNvSpPr/>
          <p:nvPr/>
        </p:nvSpPr>
        <p:spPr>
          <a:xfrm>
            <a:off x="2089828" y="3288448"/>
            <a:ext cx="5573717" cy="3665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 rotWithShape="1">
          <a:blip r:embed="rId2"/>
          <a:srcRect l="50567" t="21004" r="16424" b="1958"/>
          <a:stretch/>
        </p:blipFill>
        <p:spPr>
          <a:xfrm>
            <a:off x="2514161" y="1565994"/>
            <a:ext cx="6629839" cy="4351634"/>
          </a:xfrm>
          <a:prstGeom prst="rect">
            <a:avLst/>
          </a:prstGeom>
        </p:spPr>
      </p:pic>
      <p:sp>
        <p:nvSpPr>
          <p:cNvPr id="7" name="Rectangle 22">
            <a:hlinkClick r:id="" action="ppaction://noaction"/>
          </p:cNvPr>
          <p:cNvSpPr/>
          <p:nvPr/>
        </p:nvSpPr>
        <p:spPr>
          <a:xfrm>
            <a:off x="2848709" y="1576878"/>
            <a:ext cx="6255674" cy="4296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95548">
            <a:off x="4978800" y="1517426"/>
            <a:ext cx="1422394" cy="2581823"/>
          </a:xfrm>
          <a:prstGeom prst="rect">
            <a:avLst/>
          </a:prstGeom>
        </p:spPr>
      </p:pic>
      <p:pic>
        <p:nvPicPr>
          <p:cNvPr id="9" name="Picture 2" descr="Jolly phonics actions pp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25677" r="72384" b="12884"/>
          <a:stretch/>
        </p:blipFill>
        <p:spPr bwMode="auto">
          <a:xfrm>
            <a:off x="281354" y="1863969"/>
            <a:ext cx="2321169" cy="446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7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/>
        </p:nvPicPr>
        <p:blipFill rotWithShape="1">
          <a:blip r:embed="rId2"/>
          <a:srcRect l="57639" t="20865" r="27480" b="2099"/>
          <a:stretch/>
        </p:blipFill>
        <p:spPr>
          <a:xfrm>
            <a:off x="4396154" y="252730"/>
            <a:ext cx="4431323" cy="6451972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575" y="597878"/>
            <a:ext cx="2971803" cy="2607615"/>
          </a:xfrm>
          <a:prstGeom prst="rect">
            <a:avLst/>
          </a:prstGeom>
        </p:spPr>
      </p:pic>
      <p:pic>
        <p:nvPicPr>
          <p:cNvPr id="12290" name="Picture 2" descr="Jolly phonics actions pp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7" t="14082" r="60654" b="24380"/>
          <a:stretch/>
        </p:blipFill>
        <p:spPr bwMode="auto">
          <a:xfrm>
            <a:off x="281353" y="1477106"/>
            <a:ext cx="3938954" cy="442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1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/>
        </p:nvPicPr>
        <p:blipFill rotWithShape="1">
          <a:blip r:embed="rId2"/>
          <a:srcRect l="71812" t="20865" r="13543" b="2099"/>
          <a:stretch/>
        </p:blipFill>
        <p:spPr>
          <a:xfrm>
            <a:off x="4783016" y="406028"/>
            <a:ext cx="4360984" cy="6451972"/>
          </a:xfrm>
          <a:prstGeom prst="rect">
            <a:avLst/>
          </a:prstGeom>
        </p:spPr>
      </p:pic>
      <p:pic>
        <p:nvPicPr>
          <p:cNvPr id="3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032" y="808892"/>
            <a:ext cx="3083430" cy="2724000"/>
          </a:xfrm>
          <a:prstGeom prst="rect">
            <a:avLst/>
          </a:prstGeom>
        </p:spPr>
      </p:pic>
      <p:pic>
        <p:nvPicPr>
          <p:cNvPr id="14338" name="Picture 2" descr="Jolly phonics actions pp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14758" r="60654" b="19646"/>
          <a:stretch/>
        </p:blipFill>
        <p:spPr bwMode="auto">
          <a:xfrm>
            <a:off x="351692" y="1055077"/>
            <a:ext cx="4114800" cy="525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986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/>
          <a:srcRect l="57372" t="20963" r="28146" b="2307"/>
          <a:stretch/>
        </p:blipFill>
        <p:spPr>
          <a:xfrm>
            <a:off x="4431325" y="408105"/>
            <a:ext cx="4185138" cy="6449895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250" y="808893"/>
            <a:ext cx="3020552" cy="2250832"/>
          </a:xfrm>
          <a:prstGeom prst="rect">
            <a:avLst/>
          </a:prstGeom>
        </p:spPr>
      </p:pic>
      <p:pic>
        <p:nvPicPr>
          <p:cNvPr id="15362" name="Picture 2" descr="Jolly phonics actions pp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18816" r="66740" b="20323"/>
          <a:stretch/>
        </p:blipFill>
        <p:spPr bwMode="auto">
          <a:xfrm>
            <a:off x="246185" y="633045"/>
            <a:ext cx="3868615" cy="56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18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/>
          <a:srcRect l="71489" t="20963" r="13964" b="2307"/>
          <a:stretch/>
        </p:blipFill>
        <p:spPr>
          <a:xfrm>
            <a:off x="4220307" y="140676"/>
            <a:ext cx="4204147" cy="6449895"/>
          </a:xfrm>
          <a:prstGeom prst="rect">
            <a:avLst/>
          </a:prstGeom>
        </p:spPr>
      </p:pic>
      <p:pic>
        <p:nvPicPr>
          <p:cNvPr id="3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862" y="579719"/>
            <a:ext cx="2771656" cy="25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19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/>
          <a:srcRect l="55707" t="20993" r="10357" b="1794"/>
          <a:stretch/>
        </p:blipFill>
        <p:spPr>
          <a:xfrm>
            <a:off x="2789955" y="1301262"/>
            <a:ext cx="6354045" cy="4102099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83" y="1547446"/>
            <a:ext cx="2192732" cy="1547446"/>
          </a:xfrm>
          <a:prstGeom prst="rect">
            <a:avLst/>
          </a:prstGeom>
        </p:spPr>
      </p:pic>
      <p:pic>
        <p:nvPicPr>
          <p:cNvPr id="16386" name="Picture 2" descr="60 PHONICS WORKSHEETS IR ER U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t="20844" r="68262" b="16941"/>
          <a:stretch/>
        </p:blipFill>
        <p:spPr bwMode="auto">
          <a:xfrm>
            <a:off x="0" y="1266092"/>
            <a:ext cx="2637692" cy="433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60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/>
          <a:srcRect l="59907" t="46699" r="18012" b="1943"/>
          <a:stretch/>
        </p:blipFill>
        <p:spPr>
          <a:xfrm>
            <a:off x="732232" y="1172551"/>
            <a:ext cx="7884230" cy="51579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62443" y="0"/>
            <a:ext cx="38443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dirty="0">
                <a:latin typeface="Comic Sans MS" panose="030F0702030302020204" pitchFamily="66" charset="0"/>
              </a:rPr>
              <a:t>schwa = ə</a:t>
            </a: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820" y="1443790"/>
            <a:ext cx="1604211" cy="19731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3409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/>
          <a:srcRect l="81764" t="46699" r="8455" b="1943"/>
          <a:stretch/>
        </p:blipFill>
        <p:spPr>
          <a:xfrm>
            <a:off x="3472501" y="283153"/>
            <a:ext cx="4338158" cy="6406405"/>
          </a:xfrm>
          <a:prstGeom prst="rect">
            <a:avLst/>
          </a:prstGeom>
        </p:spPr>
      </p:pic>
      <p:pic>
        <p:nvPicPr>
          <p:cNvPr id="3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695" y="707540"/>
            <a:ext cx="1973180" cy="21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4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/>
          </p:cNvPicPr>
          <p:nvPr/>
        </p:nvPicPr>
        <p:blipFill rotWithShape="1">
          <a:blip r:embed="rId3"/>
          <a:srcRect l="10672" t="29956" r="80402" b="28363"/>
          <a:stretch/>
        </p:blipFill>
        <p:spPr>
          <a:xfrm>
            <a:off x="4571999" y="0"/>
            <a:ext cx="4212771" cy="6463209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856" y="424542"/>
            <a:ext cx="3061731" cy="2318658"/>
          </a:xfrm>
          <a:prstGeom prst="rect">
            <a:avLst/>
          </a:prstGeom>
        </p:spPr>
      </p:pic>
      <p:pic>
        <p:nvPicPr>
          <p:cNvPr id="2050" name="Picture 2" descr="sh for hush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3" r="31038"/>
          <a:stretch/>
        </p:blipFill>
        <p:spPr bwMode="auto">
          <a:xfrm>
            <a:off x="816428" y="457198"/>
            <a:ext cx="2808514" cy="568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4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160295" y="978570"/>
            <a:ext cx="5983705" cy="4728370"/>
            <a:chOff x="4702627" y="0"/>
            <a:chExt cx="8229601" cy="6463209"/>
          </a:xfrm>
        </p:grpSpPr>
        <p:pic>
          <p:nvPicPr>
            <p:cNvPr id="4" name="Picture 17"/>
            <p:cNvPicPr>
              <a:picLocks noChangeAspect="1"/>
            </p:cNvPicPr>
            <p:nvPr/>
          </p:nvPicPr>
          <p:blipFill rotWithShape="1">
            <a:blip r:embed="rId3"/>
            <a:srcRect l="19528" t="29956" r="63034" b="28363"/>
            <a:stretch/>
          </p:blipFill>
          <p:spPr>
            <a:xfrm>
              <a:off x="4702627" y="0"/>
              <a:ext cx="8229601" cy="6463209"/>
            </a:xfrm>
            <a:prstGeom prst="rect">
              <a:avLst/>
            </a:prstGeom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0380" y="522513"/>
              <a:ext cx="3073905" cy="2387764"/>
            </a:xfrm>
            <a:prstGeom prst="rect">
              <a:avLst/>
            </a:prstGeom>
          </p:spPr>
        </p:pic>
      </p:grpSp>
      <p:pic>
        <p:nvPicPr>
          <p:cNvPr id="3074" name="Picture 2" descr="th for this and that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r="30546"/>
          <a:stretch/>
        </p:blipFill>
        <p:spPr bwMode="auto">
          <a:xfrm>
            <a:off x="320841" y="1024201"/>
            <a:ext cx="2470485" cy="484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0399" y="1393541"/>
            <a:ext cx="1960464" cy="15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5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/>
          </p:cNvPicPr>
          <p:nvPr/>
        </p:nvPicPr>
        <p:blipFill rotWithShape="1">
          <a:blip r:embed="rId3"/>
          <a:srcRect l="37170" t="29956" r="53913" b="28363"/>
          <a:stretch/>
        </p:blipFill>
        <p:spPr>
          <a:xfrm>
            <a:off x="4536829" y="0"/>
            <a:ext cx="4220310" cy="65218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196" y="570718"/>
            <a:ext cx="2326078" cy="2383498"/>
          </a:xfrm>
          <a:prstGeom prst="rect">
            <a:avLst/>
          </a:prstGeom>
        </p:spPr>
      </p:pic>
      <p:pic>
        <p:nvPicPr>
          <p:cNvPr id="4098" name="Picture 2" descr="Jolly Phonics - online present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2" r="68061" b="11102"/>
          <a:stretch/>
        </p:blipFill>
        <p:spPr bwMode="auto">
          <a:xfrm>
            <a:off x="281354" y="612803"/>
            <a:ext cx="3763108" cy="624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7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/>
          </p:cNvPicPr>
          <p:nvPr/>
        </p:nvPicPr>
        <p:blipFill rotWithShape="1">
          <a:blip r:embed="rId3"/>
          <a:srcRect l="45715" t="29956" r="45294" b="28363"/>
          <a:stretch/>
        </p:blipFill>
        <p:spPr>
          <a:xfrm>
            <a:off x="4571999" y="0"/>
            <a:ext cx="4255477" cy="6521892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340" y="597877"/>
            <a:ext cx="3687802" cy="2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/>
          <a:srcRect l="4479" t="16404" r="42604" b="6263"/>
          <a:stretch/>
        </p:blipFill>
        <p:spPr>
          <a:xfrm>
            <a:off x="2602710" y="1512277"/>
            <a:ext cx="6541290" cy="3587261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681" y="1674591"/>
            <a:ext cx="2010473" cy="1420301"/>
          </a:xfrm>
          <a:prstGeom prst="rect">
            <a:avLst/>
          </a:prstGeom>
        </p:spPr>
      </p:pic>
      <p:pic>
        <p:nvPicPr>
          <p:cNvPr id="5122" name="Picture 2" descr="Jolly phonics actions pp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r="72384" b="12884"/>
          <a:stretch/>
        </p:blipFill>
        <p:spPr bwMode="auto">
          <a:xfrm>
            <a:off x="281354" y="0"/>
            <a:ext cx="2321169" cy="63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51692" y="1899138"/>
            <a:ext cx="1230923" cy="562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28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/>
          <a:srcRect l="714" t="16615" r="61428" b="6806"/>
          <a:stretch/>
        </p:blipFill>
        <p:spPr>
          <a:xfrm>
            <a:off x="2544995" y="1723292"/>
            <a:ext cx="6599005" cy="3727938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517" y="1934307"/>
            <a:ext cx="1979315" cy="1723293"/>
          </a:xfrm>
          <a:prstGeom prst="rect">
            <a:avLst/>
          </a:prstGeom>
        </p:spPr>
      </p:pic>
      <p:pic>
        <p:nvPicPr>
          <p:cNvPr id="7170" name="Picture 2" descr="Jolly phonics sounds and actions | Jolly phonics, Phonics sound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3715" r="68415" b="13680"/>
          <a:stretch/>
        </p:blipFill>
        <p:spPr bwMode="auto">
          <a:xfrm>
            <a:off x="255359" y="879230"/>
            <a:ext cx="2311995" cy="50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8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>
            <a:picLocks noChangeAspect="1"/>
          </p:cNvPicPr>
          <p:nvPr/>
        </p:nvPicPr>
        <p:blipFill rotWithShape="1">
          <a:blip r:embed="rId2"/>
          <a:srcRect l="6989" t="16616" r="49092" b="7077"/>
          <a:stretch/>
        </p:blipFill>
        <p:spPr>
          <a:xfrm>
            <a:off x="2602524" y="1547447"/>
            <a:ext cx="6165036" cy="3520406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160" y="1688123"/>
            <a:ext cx="1395124" cy="1441939"/>
          </a:xfrm>
          <a:prstGeom prst="rect">
            <a:avLst/>
          </a:prstGeom>
        </p:spPr>
      </p:pic>
      <p:pic>
        <p:nvPicPr>
          <p:cNvPr id="8194" name="Picture 2" descr="Jolly phonics actions pp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12054" r="71306" b="18293"/>
          <a:stretch/>
        </p:blipFill>
        <p:spPr bwMode="auto">
          <a:xfrm>
            <a:off x="246185" y="984738"/>
            <a:ext cx="2215662" cy="475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9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/>
          </p:cNvPicPr>
          <p:nvPr/>
        </p:nvPicPr>
        <p:blipFill rotWithShape="1">
          <a:blip r:embed="rId2"/>
          <a:srcRect l="8958" t="16030" r="46146" b="6262"/>
          <a:stretch/>
        </p:blipFill>
        <p:spPr>
          <a:xfrm>
            <a:off x="2743200" y="1720637"/>
            <a:ext cx="6400800" cy="3641206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93" y="1990656"/>
            <a:ext cx="2228421" cy="1526267"/>
          </a:xfrm>
          <a:prstGeom prst="rect">
            <a:avLst/>
          </a:prstGeom>
        </p:spPr>
      </p:pic>
      <p:pic>
        <p:nvPicPr>
          <p:cNvPr id="9218" name="Picture 2" descr="Jolly phonics actions pp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t="16661" r="64773" b="7365"/>
          <a:stretch/>
        </p:blipFill>
        <p:spPr bwMode="auto">
          <a:xfrm>
            <a:off x="0" y="984739"/>
            <a:ext cx="2743200" cy="504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46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</TotalTime>
  <Words>7</Words>
  <Application>Microsoft Office PowerPoint</Application>
  <PresentationFormat>如螢幕大小 (4:3)</PresentationFormat>
  <Paragraphs>5</Paragraphs>
  <Slides>19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新細明體</vt:lpstr>
      <vt:lpstr>Arial</vt:lpstr>
      <vt:lpstr>Calibri</vt:lpstr>
      <vt:lpstr>Calibri Light</vt:lpstr>
      <vt:lpstr>Comic Sans MS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Lee (Student)</dc:creator>
  <cp:lastModifiedBy>james attree</cp:lastModifiedBy>
  <cp:revision>76</cp:revision>
  <dcterms:created xsi:type="dcterms:W3CDTF">2016-12-09T11:39:30Z</dcterms:created>
  <dcterms:modified xsi:type="dcterms:W3CDTF">2020-05-29T02:15:53Z</dcterms:modified>
</cp:coreProperties>
</file>